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644907-2686-4ED1-9559-5B23538DE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E97FA7-F2E0-4153-9BEB-E5C249E33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482370-7E09-4E7C-B9A8-44CBC06F5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1CC046-37DA-48CB-AFBF-969593C5BA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B7219F-3599-465B-B5FD-ED8C5AAE9B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20F146-D978-4CE4-80C3-C233681CB5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69EAF6-AAC9-42EC-B74F-A26E222265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B5B38-2424-4054-8E58-2AE9875A7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BFC35E-BFEE-425F-8329-DFCC9AB25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72C0DB-04B0-406D-9B87-522BF9ED4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563C89-C0F0-442C-B521-6B0CB58E7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03224022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中学生早恋教育主题班会课件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早恋现象概述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早恋对中学生成长的影响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早恋原因分析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早恋应对策略与教育方法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早恋教育案例分析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早恋现象概述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936" r="259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754" r="297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616" r="2761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中学生过早涉足恋爱的行为，通常发生在初中和高中阶段。</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早恋定义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朦胧性、单纯性、差异性和不稳定性。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早恋特点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普遍现象</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危害影响</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早恋在中学生中普遍存在，但具体比例因地域、学校等因素而异。</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影响学习、心理健康和人际关系等方面，甚至可能导致严重后果。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生理因素</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心理因素</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社会因素</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家庭因素</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网络环境、社交媒体和流行文化等社会因素为中学生提供了更多的恋爱机会和模仿对象。</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孤独感、好奇心和模仿行为等心理因素促使中学生尝试恋爱。</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青春期生理发育和荷尔蒙变化促使中学生对异性产生好感。</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家庭教育和家庭氛围等因素对中学生的恋爱观和恋爱行为产生重要影响。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早恋对中学生成长的影响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455" b="6455"/>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情绪波动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自卑心理</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心理压力</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早恋容易导致中学生情绪波动大，产生焦虑、烦躁等不稳定情绪。</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在恋爱中受挫或比较心理作祟时，容易产生自卑感，影响自我认知。</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过早承担情感压力，对心理发展造成不良影响。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学习分心</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时间浪费</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学习动力减弱</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学习影响</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早恋容易使中学生分心，导致学习成绩下降。</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花费大量时间在恋爱上，忽略了学习和其他兴趣爱好。</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受恋爱影响，可能失去对学习的热情和动力。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人际关系影响</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早恋容易让中学生与家庭产生矛盾，导致家庭关系紧张。</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过度关注恋爱对象，可能疏远与其他同学的关系。</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过早陷入恋爱关系，可能限制了中学生的社交圈子。</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与家庭关系紧张</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与同学关系疏远</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社交圈子缩小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不良行为模仿</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忽视个人成长</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对未来规划缺乏考虑</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行为习惯影响</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过度关注恋爱关系，可能忽视个人成长和自我提升。</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早恋容易让中学生对未来缺乏清晰规划和目标。</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受恋爱对象或恋爱氛围影响，可能模仿一些不良行为。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早恋原因分析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569" b="1756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中学生处于青春期，生理发育迅速，性激素分泌增加，对异性产生好奇和兴趣。</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随着生理发育，中学生对情感的需求增加，渴望与异性建立亲密关系。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生理发育因素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生理需求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青春期生理变化</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孤独感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部分中学生在家庭或学校中缺乏关爱和支持，感到孤独和无助，从而寻求异性的陪伴和安慰。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自我认同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中学生开始形成自我意识和价值观，通过与异性交往来寻求自我认同和价值肯定。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781" r="21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心理需求因素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社会对早恋的看法越来越开放和包容，使得中学生更容易接受和尝试早恋。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网络和媒体的普及使得中学生更容易接触到恋爱信息和情感刺激，从而引发早恋行为。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网络和媒体</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社会环境因素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https://d.book118.com/386032240223010055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2024-09-23T14:35:17.183</cp:lastPrinted>
  <dcterms:created xsi:type="dcterms:W3CDTF">2024-09-23T06:35:17Z</dcterms:created>
  <dcterms:modified xsi:type="dcterms:W3CDTF">2024-09-23T06:35:19Z</dcterms:modified>
</cp:coreProperties>
</file>