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7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5E5A5-61D9-4AFB-A9A5-EA87B3AC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3687B-0E85-4788-BD71-9220597CC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0DBDA-B3CA-41F3-BD85-4E018F907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301AB-C297-4CC1-90A8-FE44C3993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9737F-B6F6-4567-842E-BDC461067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0F56F-1BBB-4732-9AC5-2F9089E12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9A802-F29B-4E1A-887E-2F2D61BC3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B5CE2-3ACB-4EA3-BA4E-8E8108335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31E60-95DC-49FA-B79D-505C397FF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F9BF0-325C-40A8-ACF3-0F0D0218B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40B5F-99DB-4A28-B42A-557892C8A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726" r:id="rId2"/>
    <p:sldLayoutId id="2147496727" r:id="rId3"/>
    <p:sldLayoutId id="2147496728" r:id="rId4"/>
    <p:sldLayoutId id="2147496729" r:id="rId5"/>
    <p:sldLayoutId id="2147496730" r:id="rId6"/>
    <p:sldLayoutId id="2147496731" r:id="rId7"/>
    <p:sldLayoutId id="2147496732" r:id="rId8"/>
    <p:sldLayoutId id="2147496733" r:id="rId9"/>
    <p:sldLayoutId id="2147496734" r:id="rId10"/>
    <p:sldLayoutId id="214749673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34040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《头颈部肿瘤总论》PPT课件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头颈部肿瘤概述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头颈部肿瘤诊断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头颈部肿瘤预后与随访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头颈部肿瘤治疗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头颈部肿瘤预防与控制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头颈部肿瘤概述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头颈部肿瘤的定义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头颈部肿瘤的发病部位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头颈部肿瘤的发病原因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头颈部肿瘤的分类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发病原因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遗传因素：家族遗传史是头颈部肿瘤发生的重要影响因素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生活习惯：不良的生活习惯如吸烟、饮酒等也会增加头颈部肿瘤的发生概率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职业因素：某些职业如接触有害物质或辐射等也可能增加患病风险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环境因素：长期暴露于有害环境或致癌物质中会增加患病风险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10491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中期症状：面部麻木、视力模糊、听力下降等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早期症状：头痛、头晕、恶心、呕吐等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晚期症状：颈部肿块、呼吸困难、吞咽困难等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并发症：脑积水、颅内高压等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头颈部肿瘤诊断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诊断方法</a:t>
            </a:r>
            <a:endParaRPr lang="zh-CN" altLang="en-US"/>
          </a:p>
        </p:txBody>
      </p:sp>
      <p:sp>
        <p:nvSpPr>
          <p:cNvPr id="104931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临床表现：观察患者症状和体征，如头痛、呕吐、视力模糊等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影像学检查：通过CT、MRI等影像学检查，观察肿瘤的位置、大小和侵犯范围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病理学检查：通过活检或手术切除肿瘤，进行病理学检查，以确定肿瘤的性质和分期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其他检查：如血液检查、生化检查等，以了解患者的全身状况和肿瘤对其他器官的影响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鉴别诊断</a:t>
            </a:r>
            <a:endParaRPr lang="zh-CN" altLang="en-US"/>
          </a:p>
        </p:txBody>
      </p:sp>
      <p:sp>
        <p:nvSpPr>
          <p:cNvPr id="104937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病理学检查：阐述病理学检查在头颈部肿瘤诊断中的重要性，包括活检、细胞学检查等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临床表现：描述头颈部肿瘤的典型症状，如疼痛、肿胀、出血等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影像学检查：介绍X线、CT、MRI等影像学检查在头颈部肿瘤诊断中的应用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鉴别诊断：列举与头颈部肿瘤相似的疾病，如颈部淋巴结炎、颈部淋巴结结核等，并介绍其鉴别要点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诊断流程</a:t>
            </a:r>
            <a:endParaRPr lang="zh-CN" altLang="en-US"/>
          </a:p>
        </p:txBody>
      </p:sp>
      <p:sp>
        <p:nvSpPr>
          <p:cNvPr id="104944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病理学检查：通过活检或手术切除等方式获取组织样本进行病理学诊断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5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4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其他检查：如血液检查、生化检查等，以辅助诊断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5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0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病史采集：了解患者的病史、症状等信息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6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体格检查：对患者的身体进行全面的检查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7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2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影像学检查：通过X光、CT、MRI等影像学手段进行检查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74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头颈部肿瘤治疗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https://d.book118.com/386034040232010031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《头颈部肿瘤总论》PPT课件</vt:lpstr>
      <vt:lpstr>目录</vt:lpstr>
      <vt:lpstr>添加章节标题</vt:lpstr>
      <vt:lpstr>头颈部肿瘤概述</vt:lpstr>
      <vt:lpstr>PowerPoint Presentation</vt:lpstr>
      <vt:lpstr>定义与分类</vt:lpstr>
      <vt:lpstr>发病原因</vt:lpstr>
      <vt:lpstr>临床表现</vt:lpstr>
      <vt:lpstr>头颈部肿瘤诊断</vt:lpstr>
      <vt:lpstr>PowerPoint Presentation</vt:lpstr>
      <vt:lpstr>诊断方法</vt:lpstr>
      <vt:lpstr>鉴别诊断</vt:lpstr>
      <vt:lpstr>诊断流程</vt:lpstr>
      <vt:lpstr>头颈部肿瘤治疗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2024-08-30T16:59:22.860</cp:lastPrinted>
  <dcterms:created xsi:type="dcterms:W3CDTF">2024-08-30T08:59:22Z</dcterms:created>
  <dcterms:modified xsi:type="dcterms:W3CDTF">2024-08-30T08:59:25Z</dcterms:modified>
</cp:coreProperties>
</file>