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2636A-CADD-4C70-A45B-10E577E0C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75062-4B00-4EA4-805F-73A3180B0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5201E-0769-4903-9162-2FC07097C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12684-CEF5-4292-A94B-CA9A08CF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F34EAE-2DD9-4309-B17C-92EF07433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D2170-9B5F-4B39-881A-F21BD4597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C62B8-8705-4E42-912D-380F52EA5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BB0EB-E4F3-4EB1-9F2B-D6D95523C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C154B-CBD2-4AB9-9E24-8A05BD740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5D314-A347-4883-A2D9-12B23F957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57131-372A-4AD7-A8E3-34FFF82D5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401432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弯腰关节镜技术在髌骨切除术中的应用和疗效评价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弯腰关节镜技术在髌骨切除术中的应用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疗效评价标准与方法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弯腰关节镜技术在髌骨切除术中的疗效评价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与传统手术方法比较及优势分析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随着医疗技术的不断发展，关节镜技术在骨科手术中得到广泛应用。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髌骨切除术是治疗髌骨疾病的一种有效方法，但传统手术方式存在创伤大、恢复慢等问题。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本研究旨在探讨弯腰关节镜技术在髌骨切除术中的应用及疗效评价，以期为临床治疗提供更多选择。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250" b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在髌骨切除术中，弯腰关节镜技术可用于辅助手术操作，提高手术精度和效果。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弯腰关节镜技术是一种微创手术方式，通过小切口将关节镜插入关节腔内，观察关节内部结构并进行手术治疗。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该技术具有创伤小、恢复快、并发症少等优点，被广泛应用于膝关节、肩关节等部位的手术治疗。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弯腰关节镜技术简介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髌骨切除术概述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髌骨切除术是一种治疗髌骨疾病的手术方式，包括部分切除和全切除两种。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手术适应症包括髌骨骨折、髌骨软化症、髌骨脱位等，可有效缓解患者疼痛和恢复关节功能。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传统手术方式存在创伤大、恢复慢等问题，而弯腰关节镜技术的应用有望改善这些问题，提高手术疗效和患者生活质量。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弯腰关节镜技术在髌骨切除术中的应用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采用合适的麻醉方式，使患者处于舒适体位，便于手术操作。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进行膝关节X线、MRI等影像学检查，明确髌骨病变程度和范围。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评估患者全身状况，了解手术风险，向患者解释手术目的、过程和预期效果。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确保手术室无菌，准备好相关器械和设备，包括关节镜、刨削器、射频刀等。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术前影像学检查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患者评估与教育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麻醉与体位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关节镜入路建立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在膝关节周围选择合适入路，置入关节镜，观察髌骨及周围组织结构。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髌骨切除与修整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根据病变情况，采用合适的切除方式，如部分切除、全切除等，对切除后的髌骨进行修整，使其边缘光滑。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髌骨病变评估与处理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在关节镜下评估髌骨病变程度，使用刨削器、射频刀等工具处理病变组织。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关节腔内冲洗与缝合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使用生理盐水冲洗关节腔，检查无活动性出血后，缝合手术切口。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手术步骤与操作技巧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术后镇痛与康复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定期随访与效果评价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生活习惯调整与指导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手术后处理及注意事项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给予患者适当的镇痛药物，制定个性化的康复计划，指导患者进行康复训练。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安排患者定期返院随访，评估手术效果，根据需要进行调整治疗方案。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密切观察患者病情变化，及时发现并处理可能出现的并发症，如感染、关节僵硬等。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建议患者调整生活习惯，避免过度使用关节，减轻关节负担，以延长关节使用寿命。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疗效评价标准与方法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关节功能改善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采用膝关节功能评分系统，如Lysholm评分、IKDC评分等，评估患者关节活动度、稳定性及日常生活能力的改善情况。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并发症发生率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观察并记录术后感染、深静脉血栓、神经损伤等并发症的发生情况。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疼痛缓解程度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通过视觉模拟评分（VAS）或数字评分量表（NRS）评估患者手术前后的疼痛变化。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887" r="1788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通过患者自我报告的疼痛缓解程度和满意度进行评估。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77" b="97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结合医生对患者关节功能检查的结果，如关节活动度、肌力等，进行综合评价。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通过X线、MRI等影像学检查，观察髌骨切除术后关节面的平整度、关节间隙变化等情况。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https://d.book118.com/386040143225010042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2024-09-10T12:05:53.735</cp:lastPrinted>
  <dcterms:created xsi:type="dcterms:W3CDTF">2024-09-10T04:05:53Z</dcterms:created>
  <dcterms:modified xsi:type="dcterms:W3CDTF">2024-09-10T04:05:55Z</dcterms:modified>
</cp:coreProperties>
</file>