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F2313-83A5-4819-A503-CECFA75C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8858D-C4BE-4F21-80E6-BA415646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673E3-B796-43A2-83B5-FBFF18F2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7098F-FADA-489C-829C-B7528320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BADA9-AD50-4B41-85F2-1EB012A0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1922C-58FE-4618-8CD1-AD73F194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35AE0-158F-49AB-ABFF-896E7A110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A742C-76BC-4356-84BB-E79CD59BE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9EF4D-2FB3-4C53-9D14-B108D6C3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F2500-BEFA-4206-9270-F76ABA12F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DD192-A15B-40B9-BC3A-F2389022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1240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二检查管理的重要性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二检查管理在企业管理中的地位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二检查管理的关键要素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4" r="2624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通过二次检查，可以进一步确保产品质量的稳定性和一致性，减少缺陷和不良品的产生。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二次检查有助于及时发现潜在的问题和风险，避免批量缺陷或安全事故的发生。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优质的产品质量是提高客户满意度的重要因素，通过二次检查可以进一步提升客户对产品的信任和满意度。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详细介绍二次检查的具体流程，包括检查标准、检查方法、检查人员等。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汇报二次检查的结果，包括合格品数量、不良品数量、缺陷类型及分布情况等。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对二次检查中发现的问题进行深入分析，找出根本原因，提出改进措施。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针对存在的问题，制定具体的改进计划和措施，明确责任人和完成时间。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在初次检查的基础上，进行再次核查，以确保信息的准确性和完整性。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包括制定检查计划、实施检查、记录检查结果、处理问题和跟踪验证等环节。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可以是产品、服务、过程、体系等，以确保其符合规定要求。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通过二次检查，可以及时发现和纠正初次检查中可能遗漏的问题，从而提高产品或服务的质量。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二次检查有助于发现潜在的问题和风险，避免或减少不良后果的发生。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通过严格的二次检查管理，可以增强客户或相关方对产品或服务的信任度，提升企业形象。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二检查管理的意义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二次检查应由独立于初次检查的团队或人员进行，以确保客观性和公正性。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二次检查应涵盖所有关键领域和重要环节，确保检查的全面性和有效性。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二次检查应及时进行，以便在问题扩大之前发现并解决。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通过对二次检查管理的持续改进，不断提高检查效率和质量，推动企业质量管理水平的提升。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二检查管理的原则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二检查管理在企业管理中的地位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缺陷预防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通过二次检查，可以在生产过程中及时发现并纠正潜在的问题，从而有效预防产品缺陷的出现，确保产品质量。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二次检查提供了对生产过程的反馈机制，使得企业可以针对检查结果进行持续改进，不断优化生产流程和质量控制措施。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优质的产品质量是提高客户满意度的基础。通过二次检查确保产品质量可靠，有助于赢得客户的信任和忠诚度。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减少返工和废品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二次检查能够在生产早期发现并解决问题，避免大量缺陷产品进入后续工序，从而减少返工和废品的产生，降低生产成本。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资源优化配置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通过对二次检查数据的分析，企业可以更加精准地了解生产过程中的瓶颈和问题所在，进而优化资源配置，提高生产效率。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预防潜在风险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二次检查有助于发现潜在的生产风险和问题，及时采取预防措施，避免生产中断或延误等带来的成本增加。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优质的产品质量是企业品牌形象的重要组成部分。通过二次检查确保产品质量可靠，有助于提升企业的品牌形象和市场声誉。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高品质的产品更容易获得消费者的认可和信赖，从而有助于企业拓展市场份额，增加销售量。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优质的产品和服务能够增强客户的黏性和忠诚度，促进客户长期合作和持续购买，为企业的稳定发展奠定基础。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二检查管理的实施步骤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根据企业实际情况和法规要求，明确二检查的目标和范围。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根据目标，制定详细的二检查计划，包括检查时间、地点、人员、方法等。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为二检查分配必要的资源，如人员、时间、资金等。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制定二检查计划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按照制定的计划，有序地进行二检查。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对检查中发现的问题进行详细记录，包括问题性质、严重程度、影响范围等。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记录检查结果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将检查结果及时与相关部门和人员沟通，确保信息畅通。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实施二检查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https://d.book118.com/386041240033010040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2024-09-06T10:25:53.261</cp:lastPrinted>
  <dcterms:created xsi:type="dcterms:W3CDTF">2024-09-06T02:25:53Z</dcterms:created>
  <dcterms:modified xsi:type="dcterms:W3CDTF">2024-09-06T02:25:55Z</dcterms:modified>
</cp:coreProperties>
</file>