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9C119-62FC-4A0F-BD1E-BDEBEB273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68661-F1C8-4973-81D0-6DA2CD382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0D787-6748-4392-99E8-57E577DE4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2B799-8DC5-4283-AC1F-DAF05BA9E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007991-A6A4-49FF-8C48-6DB88CFD0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938888-E828-4553-AD0F-768AF84B4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FA71C1-72A2-4434-8C97-5110886D9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D4CD8-BDE6-4042-A441-08C5089AD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4B663-04F9-4354-AAA1-527E3860A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215B8-5B2A-40BC-8BDB-AEA56CEF1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9DB56-BF8B-48CF-BD8E-80F2717F2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42203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党校教研室年终工作总结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教学质量提升与评估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科研能力建设与成果转化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教师队伍建设与培训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党风廉政建设及思想政治工作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工作回顾与成果展示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教研计划制定与执行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根据党校教学需求，制定年度教研计划，明确教学目标、课程设置、教材编写等任务，并按计划有序推进。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教学质量提升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通过定期组织教师交流、研讨活动，分享教学经验，提高教师教学水平；同时，加强对学员的辅导和答疑，提升学员满意度。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科研课题研究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围绕党校教学重点领域和热点问题，组织申报和承担多项科研课题，形成一批有影响力的研究成果。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成功打造多门精品课程，包括党的创新理论、党性教育、领导力提升等，受到广大学员好评。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875" b="14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精品课程建设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完成多部教材的编写和出版工作，为党校教学提供了有力支撑。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教材编写与出版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积极组织或参加国内外学术会议、研讨会，与国内外知名专家学者开展交流合作，提升党校学术影响力。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利用现代信息技术手段，搭建在线教学平台，实现线上线下混合式教学，提高了教学效率和学员学习效果。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在线教学平台建设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与多个企业和政府部门合作，建立实践教学基地，为学员提供实地考察和学习的机会，增强了教学的实践性和针对性。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实践教学基地建设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发挥党校学科优势，积极打造高端智库，为政府决策和企业发展提供智力支持；同时，组织专家学者深入基层开展社会服务，推动理论与实践相结合。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智库建设与社会服务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创新性工作举措及成果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333" r="83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教研室成员之间保持密切沟通与协作，共同推进各项教研任务的完成；定期组织团队建设活动，增强团队凝聚力和向心力。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每位成员都在各自领域取得了显著成绩，如发表高水平学术论文、获得教学比赛奖项、参与重要课题研究等；同时，大家积极参与教研室公共事务和集体活动，为团队发展贡献力量。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个人贡献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团队协作与个人贡献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教学质量提升与评估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课程结构优化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针对不同层次、不同类别的学员需求，对课程结构进行了优化，增加了实践性、应用性强的课程内容。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课程体系完善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根据党的最新理论成果和教学实践需求，对课程体系进行了全面梳理和完善，形成了更加系统、科学的课程体系。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课程内容更新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及时将党的最新理论成果、政策法规等纳入教学内容，确保课程内容的时效性和先进性。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课程设置与优化情况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信息化教学手段应用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充分利用多媒体、网络等信息化教学手段，丰富了教学资源，提高了教学效率和效果。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通过课堂表现、作业完成情况、考试成绩等多种方式对教学效果进行评估，及时反馈教学问题，不断改进教学方法。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积极探索案例教学、情景模拟、小组讨论等互动式教学方法，提高了学员的参与度和学习效果。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9208" r="29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教学方法改进及效果评估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定期开展学员满意度调查，收集学员对课程设置、教学内容、教学方法等方面的意见和建议。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学员满意度调查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问题改进措施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对调查结果进行深入分析，找出教学中存在的问题和不足，为下一步教学质量提升提供参考。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针对调查中反映的问题，及时采取相应措施进行改进，如调整课程安排、改进教学方法等。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学员满意度调查结果分析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加强师资队伍建设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完善教学评估机制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加强实践教学环节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推进教学改革创新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下一步教学质量提升计划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加大对教师的培训力度，提高教师的理论素养和教学能力。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进一步完善教学评估机制，建立科学、公正、客观的教学评价体系。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加强实践教学环节，提高学员的实践能力和综合素质。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积极推进教学改革创新，探索更加适合党校教育特点的教学模式和方法。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科研能力建设与成果转化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科研项目申报数量及质量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本年度教研室共申报国家级项目5项，省部级项目10项，其中3项国家级项目和5项省部级项目获得立项，立项率较往年有显著提升。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科研团队组建及合作情况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针对重点研究领域，教研室组建了多个科研团队，并积极与其他高校、科研机构及企业开展合作，实现了资源共享和优势互补。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科研经费使用情况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对立项的科研项目，教研室严格按照预算和进度要求使用科研经费，确保了项目的顺利进行。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科研项目申报及立项情况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学术论文发表数量及质量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本年度教研室共发表学术论文20篇，其中SCI/SSCI收录8篇，EI收录5篇，论文质量和数量均较往年有显著提升。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学术期刊合作与交流情况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教研室积极与国内外知名学术期刊建立合作关系，为教研室成员提供了更多的学术交流机会和成果展示平台。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学术影响力提升情况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通过参加国内外学术会议、举办学术讲座等方式，教研室成员的学术影响力得到了显著提升，进一步提升了教研室的知名度和影响力。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学术论文发表与影响力提升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科研成果转化应用推广情况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本年度教研室共有5项科研成果成功转化，与企业合作实现了产业化应用，产生了显著的经济效益和社会效益。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科研成果推广渠道及方式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教研室积极通过技术转移中心、产学研合作平台等渠道推广科研成果，同时加强与政府和企业的沟通与合作，为成果转化应用提供了有力支持。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科研成果转化激励机制建设情况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教研室建立了完善的科研成果转化激励机制，对在成果转化过程中做出突出贡献的成员给予相应的奖励和荣誉，激发了成员的积极性和创造性。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科研成果转化数量及效益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https://d.book118.com/386042203120010040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2024-09-06T21:48:12.032</cp:lastPrinted>
  <dcterms:created xsi:type="dcterms:W3CDTF">2024-09-06T13:48:12Z</dcterms:created>
  <dcterms:modified xsi:type="dcterms:W3CDTF">2024-09-06T13:48:14Z</dcterms:modified>
</cp:coreProperties>
</file>