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30D8A-C1DE-446D-A745-F914EF1B9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1BB2A-DC87-453F-B1DE-7B9E5E21E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091409-8D6C-4EB4-A7E2-22B926BA8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197EF2-BFE2-47F4-B1DC-54D56A248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1141B9-0E4C-4877-BE95-1C13133593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E53927-FDDA-4325-8D79-0DDBBD2960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2783CE-D271-4714-9CB3-F0F8CBD31D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439B4-AC9F-4F94-882C-71AD3792C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C46FD-155C-4419-BE10-21C00AACD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DE81D-15A0-4EC0-95F4-E61F5855F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DEBD1-1505-4480-9DB6-C5D669022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42205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智能医疗设备与监护的创新与突破</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智能医疗设备概述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监护技术概述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智能医疗设备与监护的创新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智能医疗设备与监护的突破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智能医疗设备与监护的未来展望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老龄化社会挑战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随着全球老龄化趋势加剧，对医疗和监护设备的需求迅速增长，智能医疗设备与监护技术的创新成为应对老龄化社会挑战的关键。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医疗资源紧张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传统医疗资源分布不均，智能医疗设备和监护技术有助于缓解医疗资源紧张，提高医疗服务的普及率和质量。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科技发展推动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近年来，人工智能、物联网、大数据等技术的迅猛发展，为智能医疗设备和监护技术的创新与突破提供了有力支持。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发达国家在智能医疗设备和监护技术领域的研究起步较早，已取得显著成果，如远程医疗、可穿戴设备、智能诊断等。</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我国智能医疗设备和监护技术的研究虽然起步较晚，但发展迅速，政府大力支持产学研合作，推动技术创新和产业升级。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智能医疗设备和监护技术将朝着更加智能化、个性化、便携化的方向发展，同时注重数据安全和隐私保护。此外，跨界融合和创新将成为推动智能医疗设备和监护技术发展的重要趋势，如结合生物技术、纳米技术等领域的研究成果，开发出更高效、更安全的医疗设备和技术。</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智能医疗设备概述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智能医疗设备是指利用先进的计算机技术、传感器技术、通信技术以及人工智能等技术，实现对人体生理、病理状态进行监测、诊断、治疗等功能的医疗设备。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根据应用场景和功能，智能医疗设备可分为可穿戴设备、便携式设备、植入式设备、远程医疗设备等。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438" r="26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传感器技术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数据处理与分析技术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通信技术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人工智能技术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用于采集生理信号、环境参数等数据，是实现智能医疗设备的基础。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实现设备间的数据传输和远程医疗服务的通信保障。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对采集的数据进行处理、分析和挖掘，提取有用信息，为医疗决策提供支持。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通过机器学习、深度学习等技术，实现设备的自主学习和智能决策。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48" r="2474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通过智能医疗设备对慢性病患者的生理参数进行长期监测，为医生提供连续的数据支持，优化治疗方案。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慢性病管理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在急救和重症监护领域，智能医疗设备可实时监测患者生理状态，及时发出警报，为医护人员提供准确的诊断和治疗依据。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急救与重症监护</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通过智能医疗设备采集患者的生理数据，并通过通信技术将数据传输给远程医生，实现远程诊断和治疗。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远程医疗</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智能医疗设备可为康复患者提供定制化的康复训练计划，并通过实时监测和反馈，帮助患者更好地进行康复训练。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康复训练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监护技术概述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监护技术是指通过医疗设备对患者生理参数进行实时监测、记录和分析的技术，旨在及时发现患者病情变化，为医生提供准确诊断和治疗依据。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根据监测参数的不同，监护技术可分为心电监护、血压监护、呼吸监护、体温监护等多种类型。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监护技术的定义与分类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监护技术分类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监护技术定义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早期的监护技术主要依赖于医护人员的人工观察和记录，缺乏准确性和实时性。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早期监护技术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随着电子技术和计算机技术的发展，现代监护技术实现了自动化、智能化和网络化，大大提高了监测的准确性和效率。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现代监护技术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监护技术的发展历程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监护技术在临床医疗中发挥着重要作用，广泛应用于手术室、ICU、CCU等重症患者监测场景，以及普通病房的日常监测。</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临床应用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通过互联网技术，监护技术可实现远程实时监测和数据分析，为远程医疗提供有力支持。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远程医疗</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随着家庭医疗设备的普及，监护技术也逐渐进入家庭护理领域，为患者提供更为便捷的监测服务。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家庭护理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监护技术的应用领域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https://d.book118.com/386042205120010040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2024-09-06T21:48:12.259</cp:lastPrinted>
  <dcterms:created xsi:type="dcterms:W3CDTF">2024-09-06T13:48:12Z</dcterms:created>
  <dcterms:modified xsi:type="dcterms:W3CDTF">2024-09-06T13:48:14Z</dcterms:modified>
</cp:coreProperties>
</file>