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F8999-1074-46C9-AE2F-D17504439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B45EF-D252-485E-9E5D-E41D4C021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8063-C3C7-437F-AC09-12151639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91DF8-FA3C-4EB6-8725-D6F0841C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4869E-522E-408C-9941-200F499F8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D30EB-D728-470E-AD6B-48736193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36748-6621-4156-8538-A0A31770F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3F0F0-D406-449B-81D3-065FFF3D3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D3A2B-B3C2-4FB7-B79E-9A8E39E8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11011-8328-4464-BD62-93D41503C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F18E5-CAFA-4B50-9B02-BC3C6066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43243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新课标高中物理人教版选择性必修123册教学课件波的反射、折射和衍射示范课件1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波的反射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波的折射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波的衍射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波动光学器件简介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波的基本概念与性质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波是振动在介质中的传播，是能量传递的一种方式。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根据振动方向和传播方向的关系，波可分为横波和纵波。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描述波的传播规律的方程，通常表示为y=A*sin(ωt-kx+φ)，其中A为振幅，ω为角频率，k为波数，φ为初相。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波速公式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波速v与波长λ和频率f之间的关系为v=λf，其中λ=2π/k，f=ω/2π。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波动方程与波速公式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510" r="2951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波的振动幅度较小，介质中质点的振动位移与时间成正比，波形保持不变的波。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波的振动幅度较大，介质中质点的振动位移与时间不成正比，波形发生变化的波。非线性波的传播规律复杂，需要考虑介质的非线性和色散效应等因素。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线性波与非线性波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波的反射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当波遇到障碍物时，会遵循反射定律进行反射，即入射波、反射波和法线处于同一平面内，且入射角等于反射角。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利用反射定律可以解释声波、光波等在不同介质界面上的反射现象，如回声、镜面反射等。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反射定律及其应用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反射定律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漫反射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当波遇到粗糙表面时，会发生漫反射，即反射波向各个方向散射，不遵循反射定律。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镜面反射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当波遇到光滑表面时，会发生镜面反射，即反射波遵循反射定律，形成规则的反射光束。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区别与联系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镜面反射和漫反射的主要区别在于反射表面的光滑程度。在实际应用中，如光学仪器、照明设计等需要考虑镜面反射和漫反射的不同影响。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122" r="2512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镜面反射与漫反射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当两列波在同一直线上沿相反方向传播，且振幅、频率相同，相位差恒定，就会形成驻波。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8" r="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驻波具有固定的波节和波腹，波节处振幅为零，波腹处振幅最大。在驻波中，能量在波节和波腹之间来回传递，不向前传播。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驻波在声学、光学等领域有广泛应用，如乐器中的共鸣现象、激光器等光学器件中的模式选择等。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驻波形成条件及特点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波的折射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3" r="24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折射定律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当波从一种介质传播到另一种介质时，其传播方向会发生改变，即发生折射。折射定律描述了波在不同介质间传播时，入射角、折射角和两种介质折射率之间的关系。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折射现象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光波、水波等在不同介质间传播时，都会发生折射现象。例如，光从空气进入水中，其传播方向会发生改变，这就是光的折射现象。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折射定律的应用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折射定律在光学、声学等领域有广泛应用。例如，在光学中，利用折射定律可以解释光的折射、反射等现象，以及设计透镜、棱镜等光学元件。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折射定律及其应用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光从一种透明介质斜射入另一种透明介质时，传播方向一般会发生变化，这种现象叫光的折射。例如，将一根筷子插入水中，从水面上看，筷子似乎在水面处折断了，这就是光的折射现象。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光的折射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声音在不同介质中传播速度不同，当声音从一种介质传播到另一种介质时，也会发生折射现象。例如，在炎热的夏日，远处的声音听起来似乎比实际位置要高一些，这就是由于声音在空气中传播时发生了折射。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声音的折射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折射现象实例分析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https://d.book118.com/386043243034010054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2024-09-21T05:22:25.679</cp:lastPrinted>
  <dcterms:created xsi:type="dcterms:W3CDTF">2024-09-20T21:22:25Z</dcterms:created>
  <dcterms:modified xsi:type="dcterms:W3CDTF">2024-09-20T21:22:27Z</dcterms:modified>
</cp:coreProperties>
</file>