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3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D5D80-A977-4C1B-9C51-46E452EA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2139F-5F09-48DD-A480-DD6B9D74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8EC78-1993-4369-8613-09CD7FCF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1A620-04B2-4BA4-AA5D-70B02187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C6D04-4453-4DDE-BC4E-437A453F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A184C-4609-4C5B-AE6C-DC2EAB91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E0A87-8CD9-444E-B04B-BEFF465D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73093-B590-4194-98A2-54DB8E1C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B10DE-C0F4-4AFB-9EE3-145C0633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C9841-E6C2-4D9E-A9B9-6D7C74FB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844FE-58AC-4523-98DB-F57754210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4024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硅藻泥的环保与天然特性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硅藻泥的环保特性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硅藻泥的装饰效果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硅藻泥的应用领域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硅藻泥的天然成分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硅藻泥的环保特性</a:t>
            </a:r>
            <a:endParaRPr lang="zh-CN" altLang="en-US"/>
          </a:p>
        </p:txBody>
      </p:sp>
      <p:sp>
        <p:nvSpPr>
          <p:cNvPr id="10489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净化空气</a:t>
            </a:r>
            <a:endParaRPr lang="zh-CN" altLang="en-US"/>
          </a:p>
        </p:txBody>
      </p:sp>
      <p:sp>
        <p:nvSpPr>
          <p:cNvPr id="10490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硅藻泥的环保特性使其成为绿色建材的代表之一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硅藻泥具有吸附和分解甲醛等有害气体的能力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硅藻泥可以调节室内湿度，保持空气清新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硅藻泥的环保特性得到了广泛认可和推广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吸收甲醛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硅藻泥具有独特的多孔结构，能有效吸附甲醛等有害气体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硅藻泥的环保特性使其成为室内装修的理想选择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硅藻泥不仅能吸附甲醛，还能释放负离子，净化空气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硅藻泥的吸附能力来源于其表面的硅藻土，这是一种天然矿物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防火阻燃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硅藻泥的防火等级达到了A级，是建筑材料中最高的防火等级。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硅藻泥的主要成分是硅藻土，具有防火阻燃的特性。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硅藻泥在燃烧时不会产生有毒气体，可以保护家人的安全。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硅藻泥的防火阻燃特性使其成为家庭装修的首选材料。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防潮防霉</a:t>
            </a:r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硅藻泥具有较强的吸湿性，能有效吸收空气中的水分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硅藻泥的表面具有防霉抗菌作用，能有效抑制霉菌生长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硅藻泥的环保特性使其成为室内装修的理想选择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硅藻泥的防潮防霉特性使其在潮湿环境中也能保持良好的性能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硅藻泥的天然成分</a:t>
            </a:r>
            <a:endParaRPr lang="zh-CN" altLang="en-US"/>
          </a:p>
        </p:txBody>
      </p:sp>
      <p:sp>
        <p:nvSpPr>
          <p:cNvPr id="10493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硅藻土提取</a:t>
            </a:r>
            <a:endParaRPr lang="zh-CN" altLang="en-US"/>
          </a:p>
        </p:txBody>
      </p:sp>
      <p:sp>
        <p:nvSpPr>
          <p:cNvPr id="10493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硅藻土是一种天然矿物，主要成分为二氧化硅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硅藻土的提取过程包括开采、粉碎、筛选、煅烧等步骤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硅藻土具有多孔结构，吸附能力强，能有效去除空气中的异味和有害物质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硅藻土还具有保温、隔热、防火、吸音等优良性能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无添加化学物质</a:t>
            </a:r>
            <a:endParaRPr lang="zh-CN" altLang="en-US"/>
          </a:p>
        </p:txBody>
      </p:sp>
      <p:sp>
        <p:nvSpPr>
          <p:cNvPr id="10494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硅藻泥的主要成分：硅藻土、水、天然矿物颜料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硅藻泥不含任何化学添加剂，环保健康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天然矿物颜料：环保无毒，色彩丰富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硅藻土：由硅藻化石研磨而成，具有多孔结构，能吸附甲醛等有害物质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天然色彩与纹理</a:t>
            </a:r>
            <a:endParaRPr lang="zh-CN" altLang="en-US"/>
          </a:p>
        </p:txBody>
      </p:sp>
      <p:sp>
        <p:nvSpPr>
          <p:cNvPr id="10495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硅藻泥的颜色和纹理可以模仿自然石材、木材等效果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硅藻泥的颜色和纹理可以根据个人喜好进行定制和搭配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硅藻泥的颜色来源于天然矿物，如氧化铁、氧化锰等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硅藻泥的纹理丰富多样，包括平滑、粗糙、颗粒状等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https://d.book118.com/386044024231010045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硅藻泥的环保与天然特性</vt:lpstr>
      <vt:lpstr>目录</vt:lpstr>
      <vt:lpstr>添加章节标题</vt:lpstr>
      <vt:lpstr>硅藻泥的环保特性</vt:lpstr>
      <vt:lpstr>净化空气</vt:lpstr>
      <vt:lpstr>吸收甲醛</vt:lpstr>
      <vt:lpstr>防火阻燃</vt:lpstr>
      <vt:lpstr>防潮防霉</vt:lpstr>
      <vt:lpstr>硅藻泥的天然成分</vt:lpstr>
      <vt:lpstr>硅藻土提取</vt:lpstr>
      <vt:lpstr>无添加化学物质</vt:lpstr>
      <vt:lpstr>天然色彩与纹理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2024-09-14T21:18:04.943</cp:lastPrinted>
  <dcterms:created xsi:type="dcterms:W3CDTF">2024-09-14T13:18:04Z</dcterms:created>
  <dcterms:modified xsi:type="dcterms:W3CDTF">2024-09-14T13:18:06Z</dcterms:modified>
</cp:coreProperties>
</file>