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3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5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7A88A-4811-41A4-BFA2-99663545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C4544-58A3-40C6-B49D-486D040B5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9BF06-D2A9-48C9-80A9-260022CF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B3E6B-8212-415F-9C67-9A6F9F91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FC2DB-5872-4647-8747-278AFDB20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DA0D4B-C159-4D2E-86FE-016F186E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F9A5C-2A8A-4B09-B37C-6F4D28A2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EED62-E345-41B8-B9EE-D10E316E2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957A8-1618-431E-91CC-0C04BEDA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F9972-D52D-486A-8666-8E43B85A5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68BAE-EE2F-434C-A73A-82D09CB9E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384" r:id="rId2"/>
    <p:sldLayoutId id="2147503385" r:id="rId3"/>
    <p:sldLayoutId id="2147503386" r:id="rId4"/>
    <p:sldLayoutId id="2147503387" r:id="rId5"/>
    <p:sldLayoutId id="2147503388" r:id="rId6"/>
    <p:sldLayoutId id="2147503389" r:id="rId7"/>
    <p:sldLayoutId id="2147503390" r:id="rId8"/>
    <p:sldLayoutId id="2147503391" r:id="rId9"/>
    <p:sldLayoutId id="2147503392" r:id="rId10"/>
    <p:sldLayoutId id="21475033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44111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短视频企业号如何通过专业编辑提升视频质量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专业编辑对视频质量的影响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专业编辑在视频制作中的应用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专业编辑提升视频质量的策略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专业编辑的技能要求与提升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专业编辑对视频质量的影响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剪辑技巧提升视觉效果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剪辑技巧对视觉效果的影响：通过合理的剪辑技巧，可以提升视频的视觉效果，使画面更加生动、有趣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剪辑技巧：包括剪切、合并、调整速度等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视觉效果：包括色彩、光影、构图等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案例分析：分析一些成功的短视频企业号，看他们是如何通过剪辑技巧提升视觉效果的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配乐和音效增强情感共鸣</a:t>
            </a:r>
            <a:endParaRPr lang="zh-CN" altLang="en-US"/>
          </a:p>
        </p:txBody>
      </p:sp>
      <p:sp>
        <p:nvSpPr>
          <p:cNvPr id="104909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配乐的选择：根据视频内容选择合适的音乐，增强情感表达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音效的运用：运用音效增强视频的真实感和立体感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0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音乐和音效的融合：将音乐和音效完美融合，使视频更具感染力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0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音乐和音效的调整：根据视频需要进行音乐和音效的调整，以达到最佳效果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文字排版优化信息传达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字体选择：根据视频主题和内容选择合适的字体，如严肃主题使用正式字体，轻松主题使用活泼字体。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排版布局：合理安排文字在画面中的位置和布局，确保信息传达清晰、有序，避免过于拥挤或分散。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颜色搭配：根据视频风格和主题选择合适的颜色搭配，如科技主题使用冷色调，美食主题使用暖色调。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字号调整：根据视频画面和观看距离调整字号大小，确保观众能够清晰阅读。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色彩调整营造氛围</a:t>
            </a:r>
            <a:endParaRPr lang="zh-CN" altLang="en-US"/>
          </a:p>
        </p:txBody>
      </p:sp>
      <p:sp>
        <p:nvSpPr>
          <p:cNvPr id="1049234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8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色彩对比：通过调整色彩对比度，增强视频的视觉冲击力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4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色彩饱和度：调整色彩饱和度，使画面更加生动、鲜艳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0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色彩平衡：调整色彩平衡，使画面更加和谐、自然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色彩风格：根据视频内容选择合适的色彩风格，如复古、现代、清新等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专业编辑在视频制作中的应用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素材筛选与整理</a:t>
            </a:r>
            <a:endParaRPr lang="zh-CN" altLang="en-US"/>
          </a:p>
        </p:txBody>
      </p:sp>
      <p:sp>
        <p:nvSpPr>
          <p:cNvPr id="10493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筛选素材：选择与主题相关的高质量素材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整理素材：将素材分类、命名，便于查找和使用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素材编辑：对素材进行裁剪、调整大小、调整颜色等操作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素材合成：将多个素材组合在一起，形成完整的视频内容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故事线构建与情节优化</a:t>
            </a:r>
            <a:endParaRPr lang="zh-CN" altLang="en-US"/>
          </a:p>
        </p:txBody>
      </p:sp>
      <p:sp>
        <p:nvSpPr>
          <p:cNvPr id="10494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人物塑造：刻画人物性格，展现人物情感，增强观众共鸣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故事线构建：明确主题，设定情节，构建故事框架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情节优化：调整情节顺序，增加悬念，提高观看兴趣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场景设计：选择合适的场景，营造氛围，增强视觉效果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特效转场与动画制作</a:t>
            </a:r>
            <a:endParaRPr lang="zh-CN" altLang="en-US"/>
          </a:p>
        </p:txBody>
      </p:sp>
      <p:sp>
        <p:nvSpPr>
          <p:cNvPr id="10494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特效转场：通过特效实现视频场景的自然过渡，提升观看体验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特效转场和动画制作的结合：两者结合可以创造出独特的视觉效果，提升视频质量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案例分析：展示一些成功的特效转场和动画制作案例，分析其成功原因和效果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动画制作：利用动画技术为视频添加趣味性和生动性，吸引观众注意力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https://d.book118.com/386044111202010050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Office Theme</vt:lpstr>
      <vt:lpstr>短视频企业号如何通过专业编辑提升视频质量</vt:lpstr>
      <vt:lpstr>目录</vt:lpstr>
      <vt:lpstr>添加章节标题</vt:lpstr>
      <vt:lpstr>专业编辑对视频质量的影响</vt:lpstr>
      <vt:lpstr>剪辑技巧提升视觉效果</vt:lpstr>
      <vt:lpstr>配乐和音效增强情感共鸣</vt:lpstr>
      <vt:lpstr>文字排版优化信息传达</vt:lpstr>
      <vt:lpstr>色彩调整营造氛围</vt:lpstr>
      <vt:lpstr>专业编辑在视频制作中的应用</vt:lpstr>
      <vt:lpstr>素材筛选与整理</vt:lpstr>
      <vt:lpstr>故事线构建与情节优化</vt:lpstr>
      <vt:lpstr>特效转场与动画制作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2024-09-16T03:53:08.433</cp:lastPrinted>
  <dcterms:created xsi:type="dcterms:W3CDTF">2024-09-15T19:53:08Z</dcterms:created>
  <dcterms:modified xsi:type="dcterms:W3CDTF">2024-09-15T19:53:10Z</dcterms:modified>
</cp:coreProperties>
</file>