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162BD-2156-4A74-AA7F-5AFCD1767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7F44A-9DD2-4755-B500-E08A6B1CE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F41D5-BCAD-455F-B2F8-72611A95A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7CBA7-443E-45AB-BB84-C6ECF884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BB4BEF-1D64-4D73-A901-F113441E5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29660D-EA7D-4608-94B5-F0EDF269F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B4E53C-0307-4035-AF2B-816EA2127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4938F-F9AB-46CC-9AEF-E4FC3A604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70E9F-A01B-4A9B-B58E-7021A5118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8F6AC-95B7-4F41-A850-5BB65DCBA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DC820-E940-46EE-AF58-ACEE6E0D5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5011405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IT公司产品研发流程管理资料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市场需求分析与产品规划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项目立项与团队组建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测试与质量保证体系建设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产品发布与运营支持体系建设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研发流程概述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3" r="34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研发流程是指企业在进行产品或技术研发时，从需求分析、设计、开发、测试到发布等一系列活动的有序组合和运作过程。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确保研发项目按计划进行，提高研发效率，降低研发风险，促进团队协作，确保产品质量。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实现研发项目的可预测性、可控制性和可持续性，提高研发整体效益。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战略性原则、市场导向原则、创新性原则、协同性原则和风险管理原则。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研发流程管理原则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40" b="18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48" b="71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研发流程管理关键成功因素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明确的研发战略和目标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确保研发项目与公司整体战略和目标保持一致。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有效的组织结构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建立适应研发项目需求的组织结构，包括跨部门的协作团队和项目管理办公室等。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优秀的研发团队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选拔具备专业技能和团队协作精神的研发人员，通过培训和激励机制提高其综合素质。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识别和分析研发过程中的潜在风险，制定相应的应对措施和预案。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完善的研发流程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制定详细且可操作的研发流程，包括需求管理、设计管理、开发管理、测试管理和发布管理等环节。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先进的研发工具和方法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采用适合的研发工具和方法，如敏捷开发、DevOps等，提高研发效率和质量。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研发流程管理关键成功因素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良好的沟通和协作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建立有效的沟通机制和协作平台，促进团队成员之间的信息交流和合作。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持续的改进和优化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定期评估研发流程的执行情况，发现问题并及时进行改进和优化。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研发流程管理关键成功因素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市场需求分析与产品规划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用户调研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通过问卷调查、深度访谈、焦点小组等方式，收集目标用户对产品或服务的需求和期望。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研究竞争对手的产品特点、市场策略和用户反馈，以了解市场趋势和竞争态势。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市场数据分析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收集和分析市场报告、行业趋势、用户行为等数据，以揭示潜在的市场机会。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市场需求调研与分析方法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明确产品在市场中的目标用户群体、产品特点和竞争优势。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制定产品的长期发展目标，描述产品在未来市场中的期望地位和影响力。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产品愿景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根据市场需求和产品定位，制定相应的产品策略，包括产品功能规划、定价策略、推广策略等。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产品定位与规划策略制定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320" r="2832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基于产品愿景和策略，设计产品的短期和长期发展计划，明确每个阶段的目标和关键里程碑。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产品路线图设计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根据产品路线图，制定每个版本的迭代计划，包括新增功能、优化改进和修复缺陷等。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版本迭代计划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建立定期评估和调整产品路线图的机制，确保产品始终与市场需求保持同步，并根据实际情况进行必要的调整。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产品路线图设计与更新机制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项目立项与团队组建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提交项目立项申请书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明确项目目标、范围、预期成果及资源需求。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立项评审会议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组织专家对项目申请书进行评审，讨论项目可行性、技术难度、市场前景等。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根据评审结果，决定是否批准项目立项，并确定项目优先级。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立项通知与公示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将立项决策通知相关部门，并在公司内部公示。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项目立项申请及评审流程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成立跨部门协作小组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由相关部门负责人组成，负责协调资源、解决跨部门问题。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定期跨部门会议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定期召开会议，讨论项目进展、资源调配、问题解决等。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建立项目信息共享平台，方便各部门实时了解项目动态和相关信息。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跨部门培训与交流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组织跨部门培训，提高团队成员对其他部门工作的理解和协作能力。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跨部门协作与沟通机制建立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负责项目的整体规划、进度控制和风险管理。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项目团队组建及角色分配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负责技术方案的设计和实施，解决技术难题。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技术负责人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负责市场需求的调研和分析，为产品设计和推广提供数据支持。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市场调研人员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负责产品的具体开发工作，包括编码、测试等。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开发人员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负责产品质量的检查和评估，确保产品符合相关标准和要求。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质量控制人员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负责产品的市场推广和销售工作，开拓新客户和维护现有客户关系。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商务拓展人员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https://d.book118.com/386050114055010044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2024-09-12T15:53:54.831</cp:lastPrinted>
  <dcterms:created xsi:type="dcterms:W3CDTF">2024-09-12T07:53:54Z</dcterms:created>
  <dcterms:modified xsi:type="dcterms:W3CDTF">2024-09-12T07:53:56Z</dcterms:modified>
</cp:coreProperties>
</file>