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16A25-7D77-450D-B83C-BD4DEE715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923BF-A8F5-4CB5-A46D-9D99F0435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B6D2D-6E6A-4D6A-825F-BB62C8246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B792A-D709-4E01-97E7-BEA7B2DF9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A3FF0-5245-4F82-B4B6-40632974D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9D1A7E-DB20-4315-B826-52E434B8B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8D770A-87B0-4489-9C88-C5F7703E3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738E6-B081-4F64-874D-6E4B6302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05D4C-A1A1-40D0-BE2E-EA4A6B380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AA962-2CC9-4B7E-98B3-3C62E462E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25311-B080-4176-B86D-BEF9862E3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301" r:id="rId2"/>
    <p:sldLayoutId id="2147486302" r:id="rId3"/>
    <p:sldLayoutId id="2147486303" r:id="rId4"/>
    <p:sldLayoutId id="2147486304" r:id="rId5"/>
    <p:sldLayoutId id="2147486305" r:id="rId6"/>
    <p:sldLayoutId id="2147486306" r:id="rId7"/>
    <p:sldLayoutId id="2147486307" r:id="rId8"/>
    <p:sldLayoutId id="2147486308" r:id="rId9"/>
    <p:sldLayoutId id="2147486309" r:id="rId10"/>
    <p:sldLayoutId id="21474863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31" Type="http://schemas.openxmlformats.org/officeDocument/2006/relationships/tags" Target="../tags/tag188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22" Type="http://schemas.openxmlformats.org/officeDocument/2006/relationships/tags" Target="../tags/tag238.xml" /><Relationship Id="rId23" Type="http://schemas.openxmlformats.org/officeDocument/2006/relationships/tags" Target="../tags/tag239.xml" /><Relationship Id="rId24" Type="http://schemas.openxmlformats.org/officeDocument/2006/relationships/tags" Target="../tags/tag240.xml" /><Relationship Id="rId25" Type="http://schemas.openxmlformats.org/officeDocument/2006/relationships/tags" Target="../tags/tag241.xml" /><Relationship Id="rId26" Type="http://schemas.openxmlformats.org/officeDocument/2006/relationships/tags" Target="../tags/tag242.xml" /><Relationship Id="rId27" Type="http://schemas.openxmlformats.org/officeDocument/2006/relationships/tags" Target="../tags/tag243.xml" /><Relationship Id="rId28" Type="http://schemas.openxmlformats.org/officeDocument/2006/relationships/tags" Target="../tags/tag244.xml" /><Relationship Id="rId29" Type="http://schemas.openxmlformats.org/officeDocument/2006/relationships/tags" Target="../tags/tag245.xml" /><Relationship Id="rId3" Type="http://schemas.openxmlformats.org/officeDocument/2006/relationships/tags" Target="../tags/tag219.xml" /><Relationship Id="rId30" Type="http://schemas.openxmlformats.org/officeDocument/2006/relationships/tags" Target="../tags/tag246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5021311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《大学生职场礼仪》PPT课件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职场礼仪概述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着装礼仪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言谈举止礼仪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商务场合礼仪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职场沟通礼仪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职场礼仪概述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职场礼仪的定义和重要性</a:t>
            </a:r>
            <a:endParaRPr lang="zh-CN" altLang="en-US"/>
          </a:p>
        </p:txBody>
      </p:sp>
      <p:sp>
        <p:nvSpPr>
          <p:cNvPr id="1049088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职场礼仪的定义：是指在职场中，为了维护良好的人际关系和工作环境，所需要遵循的一系列行为规范和准则。</a:t>
            </a:r>
            <a:endParaRPr lang="zh-CN" altLang="en-US" sz="2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场礼仪的重要性：职场礼仪不仅有助于提高个人形象和职业素养，还能促进团队之间的合作与沟通，提高工作效率和公司形象。同时，职场礼仪也是企业文化的重要组成部分，对于企业的稳定发展具有重要意义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职场礼仪的基本原则</a:t>
            </a:r>
            <a:endParaRPr lang="zh-CN" altLang="en-US"/>
          </a:p>
        </p:txBody>
      </p:sp>
      <p:sp>
        <p:nvSpPr>
          <p:cNvPr id="104914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尊重他人：尊重他人是职场礼仪的核心，包括尊重他人的时间、空间和隐私等。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遵守规则：遵守公司或组织的规章制度，包括工作流程、会议纪律等。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保持礼貌：保持礼貌是职场礼仪的基本要求，包括语言文明、举止得体等。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注重细节：注重细节是职场礼仪的重要体现，包括注意个人形象、保持办公环境整洁等。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善于沟通：善于沟通是职场礼仪的重要能力，包括倾听他人意见、表达清晰明确等。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1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着装礼仪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着装的基本原则</a:t>
            </a:r>
            <a:endParaRPr lang="zh-CN" altLang="en-US"/>
          </a:p>
        </p:txBody>
      </p:sp>
      <p:sp>
        <p:nvSpPr>
          <p:cNvPr id="104930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符合身份：着装要与个人身份、职业、场合等相符合，避免过于张扬或过于低调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保持整洁：着装要保持整洁，避免出现污渍、破损等情况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配饰适当：配饰要适当，避免过于繁琐或过于简单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色彩搭配：着装色彩要协调，避免过于花哨或过于单调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款式得体：着装款式要得体，避免过于暴露或过于保守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不同场合的着装要求</a:t>
            </a:r>
            <a:endParaRPr lang="zh-CN" altLang="en-US"/>
          </a:p>
        </p:txBody>
      </p:sp>
      <p:sp>
        <p:nvSpPr>
          <p:cNvPr id="104939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正式场合：西装、套装、晚礼服等正式服装，体现专业和尊重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特殊场合：根据活动或场合的特殊要求进行着装，如晚宴、婚礼等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休闲场合：T恤、牛仔裤、运动鞋等，轻松自在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商务休闲场合：衬衫、西装裤、休闲鞋等，既正式又舒适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配饰的选择与搭配</a:t>
            </a:r>
            <a:endParaRPr lang="zh-CN" altLang="en-US"/>
          </a:p>
        </p:txBody>
      </p:sp>
      <p:sp>
        <p:nvSpPr>
          <p:cNvPr id="104947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5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配饰的作用：点缀、修饰、提升整体形象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配饰搭配技巧：颜色搭配、材质搭配、款式搭配等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常见配饰介绍：领带、围巾、手表、眼镜等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配饰的选择原则：与场合、服装风格、个人气质相匹配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6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言谈举止礼仪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言谈的基本礼仪</a:t>
            </a:r>
            <a:endParaRPr lang="zh-CN" altLang="en-US"/>
          </a:p>
        </p:txBody>
      </p:sp>
      <p:sp>
        <p:nvSpPr>
          <p:cNvPr id="104965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尊重他人：尊重他人的意见、感受和隐私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清晰表达：使用简洁明了的语言，避免模糊不清的表达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倾听他人：认真倾听他人的意见和想法，给予积极的反馈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避免冒犯：避免使用冒犯性的言辞和语气，保持礼貌和谦逊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避免打断他人：尊重他人的发言权，不要随意打断他人的发言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避免过度自我表现：不要过度自我表现，保持适当的谦虚和低调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举止的基本礼仪</a:t>
            </a:r>
            <a:endParaRPr lang="zh-CN" altLang="en-US"/>
          </a:p>
        </p:txBody>
      </p:sp>
      <p:sp>
        <p:nvSpPr>
          <p:cNvPr id="1049704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6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08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站姿：挺胸收腹，目视前方，双脚并拢或微微分开，双手自然下垂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2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4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坐姿：保持端正，双腿并拢或微微分开，双手放在膝盖上或椅子扶手上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8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0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行姿：保持匀速，抬头挺胸，双臂自然摆动，脚步轻盈稳健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4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6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握手礼仪：伸出右手，握手力度适中，保持微笑和眼神交流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0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3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鞠躬礼仪：身体前倾，保持微笑和眼神交流，鞠躬幅度不宜过大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6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38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递接物品：双手递接，保持微笑和眼神交流，注意物品的正面朝向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https://d.book118.com/386050213113010031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5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5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《大学生职场礼仪》PPT课件</vt:lpstr>
      <vt:lpstr>目录</vt:lpstr>
      <vt:lpstr>单击此处添加章节标题</vt:lpstr>
      <vt:lpstr>职场礼仪概述</vt:lpstr>
      <vt:lpstr>PowerPoint Presentation</vt:lpstr>
      <vt:lpstr>职场礼仪的定义和重要性</vt:lpstr>
      <vt:lpstr>职场礼仪的基本原则</vt:lpstr>
      <vt:lpstr>着装礼仪</vt:lpstr>
      <vt:lpstr>PowerPoint Presentation</vt:lpstr>
      <vt:lpstr>着装的基本原则</vt:lpstr>
      <vt:lpstr>不同场合的着装要求</vt:lpstr>
      <vt:lpstr>配饰的选择与搭配</vt:lpstr>
      <vt:lpstr>言谈举止礼仪</vt:lpstr>
      <vt:lpstr>PowerPoint Presentation</vt:lpstr>
      <vt:lpstr>言谈的基本礼仪</vt:lpstr>
      <vt:lpstr>举止的基本礼仪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2024-08-29T23:11:27.104</cp:lastPrinted>
  <dcterms:created xsi:type="dcterms:W3CDTF">2024-08-29T15:11:27Z</dcterms:created>
  <dcterms:modified xsi:type="dcterms:W3CDTF">2024-08-29T15:11:29Z</dcterms:modified>
</cp:coreProperties>
</file>