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29C71-9FA2-4B37-A61E-28E331C5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4B59-DCBB-4E3A-AB28-2CFA084D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9BEDC-CB49-4D90-B6D1-CEBCDC23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5F5A5-07E0-4F3E-8593-AF37CD5A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8F854-B054-4EC6-89B6-DFA73C7E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FB3E4-C5E3-4EB6-801F-5B510365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94B5E-2DAF-4E98-A9FC-845064A6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B0E81-2717-4A0B-BCDC-64E434E2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33374-4D72-46C7-B6A2-A0592999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5A487-D728-4981-A273-6186D9ED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82D44-1137-4282-832A-EFF938D0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02312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全国虚拟仪器设计大赛简介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大赛组织结构与参与单位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大赛内容与要求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往届回顾与成果展示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本届大赛特色与创新点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参赛指南与注意事项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虚拟仪器技术的兴起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随着计算机技术和测量技术的飞速发展，虚拟仪器技术应运而生，它利用高性能的模块化硬件，结合高效灵活的软件来完成各种测试、测量和自动化的应用。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虚拟仪器技术的应用领域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虚拟仪器技术已广泛应用于通信、电子、自动化、航空航天、军事等领域，成为现代测量与控制领域的重要技术手段。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虚拟仪器技术发展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全国虚拟仪器设计大赛通过搭建竞技平台，鼓励参赛者运用虚拟仪器技术进行创新性设计和研发，从而推动相关行业的技术创新。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大赛的举办有助于将虚拟仪器技术应用于更多领域，探索新的应用场景和市场机会，促进行业发展。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促进行业创新与应用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大赛要求参赛者具备扎实的理论基础和实践能力，通过参赛可以提高学生的动手能力和解决问题的能力。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大赛促进了高校、企业和研究机构之间的交流与合作，有助于推动产学研深度融合，提高人才培养质量。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提高人才培养质量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大赛组织结构与参与单位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教育部高等学校仪器类专业教学指导委员会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负责制定大赛的总体规划和指导原则，监督大赛的组织和实施过程。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中国仪器仪表学会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负责提供学术支持和技术指导，组织专家评审团对参赛作品进行评审。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虚拟仪器技术与应用创新联盟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负责协调产业界、学术界和科研机构的资源，推动虚拟仪器技术的创新和应用。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主办单位及职责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具体负责大赛的组织和实施工作，包括制定比赛规则、安排比赛时间、地点等。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承办单位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提供资金、技术、场地等方面的支持，确保大赛的顺利进行。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支持单位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承办单位及支持单位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包括各类主流媒体、教育媒体和科技媒体，负责大赛的新闻报道和宣传推广。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利用互联网、社交媒体、线下活动等多种渠道进行宣传，提高大赛的知名度和影响力。同时，通过与相关企业和机构的合作，将大赛的优秀作品和成果进行展示和推广，促进虚拟仪器技术的普及和应用。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合作媒体与宣传渠道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大赛内容与要求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参赛对象及资格要求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全国各高校在校本科生、研究生，以及企事业单位从事虚拟仪器设计的相关人员。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参赛者需以团队形式报名，每个团队由1-3名成员组成，团队成员需具备虚拟仪器设计相关知识和技能。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作品格式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提交的作品应为可执行的虚拟仪器设计文件，包括但不限于LabVIEW、MATLAB等软件的设计文件。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作品需按照大赛组委会规定的格式进行命名和打包，提交时需附带作品说明书，说明书中应包含作品的功能介绍、设计思路、实现方法等内容。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作品提交格式与规范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评审将围绕创新性、实用性、技术性、美观性等方面进行综合评价。其中，创新性指作品的创意和新颖程度；实用性指作品在实际应用中的价值和意义；技术性指作品在设计和实现过程中所采用的技术方法和手段；美观性指作品的界面设计和用户体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初评阶段，由专家评委对提交的作品进行初步筛选，选出符合要求的作品进入复评阶段；复评阶段，由专家评委对作品进行深入评审，并给出评分和意见；最后根据评分和意见确定获奖名单。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往届回顾与成果展示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https://d.book118.com/386050231235010045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2024-09-14T22:37:21.590</cp:lastPrinted>
  <dcterms:created xsi:type="dcterms:W3CDTF">2024-09-14T14:37:21Z</dcterms:created>
  <dcterms:modified xsi:type="dcterms:W3CDTF">2024-09-14T14:37:23Z</dcterms:modified>
</cp:coreProperties>
</file>