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00E66-5BC2-4FC9-8FE0-B5DE631D8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AB0F3D-E217-40AD-B134-0F6241000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B3373-0474-4BC1-B709-D4F0315B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327B2-7431-452E-A9AF-ED8EED6FA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E2F5B7-F789-4BD0-8A24-56E03F171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5DEE96-10CE-4037-B306-3A6CBFC20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8F38AA-0144-4857-B108-E2E31D824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D4F95-9414-4221-A6FE-98998C914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3B5982-D4A8-4A8C-8E27-A7C903062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605E10-6855-489C-B186-20E35D940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B4A6F-46D3-48C5-B447-7792BB282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53112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安全检查与控制工业产品质量安全培训课程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课程介绍与目标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工业产品质量安全关系到消费者利益和企业声誉，是制造业持续发展的重要保障。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随着工业技术的不断进步和市场需求的变化，工业产品质量安全面临新的挑战和机遇。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提高工业产品质量安全水平，有助于提升企业形象，增强市场竞争力，实现可持续发展。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0917" r="209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掌握工业产品质量安全的基本概念和原理，了解相关法规和标准。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培养学员具备独立进行工业产品质量安全检查和控制的能力。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学习工业产品质量安全检测、评估和控制的方法和技术。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提高学员对工业产品质量安全问题的敏感性和应对能力。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共计5天，每天6小时。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课程形式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采用讲座、案例分析、实践操作等多种形式进行教学。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课程安排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第一天为理论课程，介绍工业产品质量安全的基本概念和原理；第二天至第四天为实践课程，学习工业产品质量安全检测、评估和控制的方法和技术；第五天为总结与答疑。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包括工业产品质量安全概述、法规与标准、检测与评估方法、质量控制技术、案例分析等。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课程安排与时间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保障消费者权益，维护企业声誉，促进社会和谐与可持续发展。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涉及产品在设计、生产、销售和使用过程中，对人员、财产和环境可能造成的危害和风险的控制。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产品质量与安全关系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产品质量是安全的前提，安全是产品质量的重要组成部分。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工业产品质量安全概念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国家相关法律法规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如《产品质量法》、《消费者权益保护法》等，规定了企业在产品质量安全方面的责任和义务。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行业标准与规范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针对不同行业和产品，制定相应的质量标准和安全规范，确保产品的合规性和安全性。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国际标准与认证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如ISO 9001质量管理体系认证、CE认证等，推动企业提高产品质量安全管理水平，增强产品国际竞争力。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工业产品质量安全法规与标准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包括风险矩阵法、故障模式与影响分析（FMEA）等，帮助企业全面、系统地评估产品风险。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根据风险评估结果，制定相应的风险控制措施，如改进产品设计、优化生产工艺、加强质量检验等，以降低产品风险。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风险评估目的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识别和分析产品在设计、生产、销售和使用过程中可能存在的风险，为制定有效的风险控制措施提供依据。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工业产品质量安全风险评估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通过直接观察设备、环境、人员操作等，发现潜在的安全隐患。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向相关人员询问安全操作规程、应急措施等，了解安全管理情况。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查阅法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查阅相关文件、记录、资料等，验证安全管理的合规性和有效性。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常规安全检查方法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电气安全检查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使用专业仪器对电气设备、线路、接地等进行检测，确保电气系统安全。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机械安全检查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对机械设备的传动、制动、防护等部位进行详细检查，确保机械设备安全运行。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化学品安全检查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对化学品的储存、使用、处置等环节进行检查，确保化学品安全。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专项安全检查方法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针对重要部位、关键环节进行深入检查，提高检查效率。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关注细节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留意设备、环境、人员等方面的细微变化，及时发现潜在问题。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避免主观臆断和片面判断，以事实为依据进行客观评价。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做好记录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详细记录检查情况、发现的问题及整改要求，为后续工作提供依据。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安全检查技巧与注意事项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工业产品质量安全控制策略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建立严格的供应商选择和评估机制，确保供应商具备提供高质量产品的能力和资质。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原材料质量控制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对原材料进行严格的质量检验和控制，确保原材料符合相关标准和要求。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设计阶段质量控制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在产品设计的早期阶段，引入质量控制理念和方法，确保产品设计满足用户需求和相关法规要求。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源头控制策略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对生产过程进行全面监控，确保生产过程中的每个环节都符合质量控制要求。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工艺纪律检查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定期对生产现场的工艺纪律进行检查，确保生产工艺的稳定性和一致性。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建立设备维护与保养制度，确保生产设备处于良好状态，减少因设备故障导致的产品质量问题。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https://d.book118.com/386053112123010043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2024-09-11T11:50:35.789</cp:lastPrinted>
  <dcterms:created xsi:type="dcterms:W3CDTF">2024-09-11T03:50:35Z</dcterms:created>
  <dcterms:modified xsi:type="dcterms:W3CDTF">2024-09-11T03:50:37Z</dcterms:modified>
</cp:coreProperties>
</file>