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26C0975-219C-4943-80DE-A3BAD3C8C97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E1C1B-EF7F-451B-B04E-D8E83A346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1D2CF-B7F5-4FDD-BEF9-43ED3ABEF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D1418C-D59A-42D2-A5B1-80D280627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B545E0-6EE9-47F9-B5B0-55CF43B3D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42BDF5-1F5B-47C9-89E6-74DFD24FB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A8D765-BBDB-4BA0-89E7-E94442AB0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FC8641-8065-4CD6-9B0F-39DAC77E5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E76E4F-8000-4371-B116-565F4A411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B29462-C8E0-4CB6-8344-2DBB02244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6B41C9-43E9-4830-AD5C-602A21480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831FF9-8302-4254-9F2B-11DC1040F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2E78FA1-8388-460F-B84F-EF5D3CAA9C3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BEB916A-ABC2-4087-A544-4D4E0F38D7A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5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image" Target="../media/image3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055104155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人事行政工作年终总结及回顾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4064040" y="323784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图片 6" descr="9789787897897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77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title" idx="4294967295"/>
          </p:nvPr>
        </p:nvSpPr>
        <p:spPr>
          <a:xfrm>
            <a:off x="674280" y="25416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content"/>
          <p:cNvSpPr/>
          <p:nvPr/>
        </p:nvSpPr>
        <p:spPr>
          <a:xfrm>
            <a:off x="2249640" y="193032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人事行政工作年终总结及回顾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招聘工作回顾与展望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培训与发展工作总结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绩效考核与激励机制分析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法律风险管理与政策更新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0" name="图片 6" descr="9789787897897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81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人事行政工作年终总结及回顾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5" name="图片 2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86" name="圆角矩形 3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8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8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简介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事行政工作年终总结是对整个工作年度的重要总结和回顾。通过总结反思过去一年的工作，可以及时发现问题，并为未来制定更好的计划和目标提供参考。工作回顾的目的在于分析工作中取得的成就和存在的问题，为进一步提升工作水平提供依据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93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工作回顾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5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详细列出全年内的重要事件和取得的成就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重要事件和成就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总结各项工作的进展情况及取得的成果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工作进展和成果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分析工作中遇到的问题和挑战，为改进提供思路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问题和挑战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5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06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绩效评估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分析各员工的绩效表现，评估工作情况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员工绩效表现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讨论绩效考核中出现的问题，并提出改进措施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问题和改进措施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列出绩效考核结果，并提出改进建议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改进建议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6" name="图片 6" descr="9789787897897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17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281880" y="1220400"/>
            <a:ext cx="1172160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人才管理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318600" y="2352600"/>
            <a:ext cx="1158408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才管理是人事行政工作的核心内容之一，包括人才梯队建设、人才培养和激励等方面。通过分析人才梯队建设情况，可以了解人才储备情况，为公司的长期发展奠定基础。同时，对人才培养和激励措施的效果进行评估，提出改进建议，有助于激发员工的工作积极性和创造力。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0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21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2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3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人才培养效果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讨论员工培训计划的实施情况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评估培养计划对员工成长的影响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人才激励措施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分析员工激励政策的有效性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提出激励措施的改进建议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改进建议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根据分析结果提出人才管理方面的改进建议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以解决问题和提升工作效率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人才管理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人才梯队建设情况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分析当前公司人才梯队的结构与构成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评估梯队中的优势和不足之处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5" name="图片 6" descr="9789787897897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36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招聘工作回顾与展望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0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41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招聘工作回顾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分析结果并总结经验教训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回顾全年招聘工作情况和效果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总结不同岗位的招聘特点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招聘难点和成功经验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提出解决方案以提高招聘效率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分析问题和改进空间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2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53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招聘渠道分析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评估各招聘渠道的投入产出比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分析效果和成本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探索新渠道的优势和使用情况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新兴招聘渠道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提出优化现有渠道和引入新渠道的建议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策略调整建议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64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6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6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具体优化方案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提升招聘流程效率的措施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保障招聘质量的方法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提升效率和质量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讨论如何提高招聘流程的执行效果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探讨提升人才招聘体验的途径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招聘流程优化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存在的瓶颈和问题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分析招聘流程中可能存在的问题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提出解决瓶颈的具体方案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8" name="图片 2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79" name="圆角矩形 3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未来招聘规划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通过分析公司未来的发展需求和趋势，制定符合公司发展方向的人才招聘规划和目标。因此，需要对现有招聘策略进行调整，以更好地适应未来招聘挑战。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5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86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未来招聘规划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确定未来发展需要的人才类型和数量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人才需求分析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制定符合公司发展方向的招聘规划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规划和目标设定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讨论如何应对未来不确定性和招聘挑战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挑战应对策略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6" name="图片 6" descr="9789787897897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197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198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培训与发展工作总结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1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202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2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覆盖范围和效果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分析培训计划的覆盖范围和效果，讨论是否达到预期目标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亮点和改进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总结培训计划中的亮点和改进之处，提出下一步改进方向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0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培训计划回顾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4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执行情况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回顾全年培训计划的执行情况，分析是否按计划进行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6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217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2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培训成效评估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9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员工培训后的绩效变化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绩效变化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提出培训计划调整和改进建议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调整建议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培训成果的实际应用情况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实际应用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9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230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231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发展规划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2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员工的职业发展规划与实际表现的契合度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职业发展规划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员工发展中存在的问题和挑战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问题与挑战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提出员工职业发展规划的调整建议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调整建议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0" name="图片 6" descr="978978789789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241" name="圆角矩形 7"/>
          <p:cNvSpPr/>
          <p:nvPr/>
        </p:nvSpPr>
        <p:spPr>
          <a:xfrm>
            <a:off x="105480" y="110520"/>
            <a:ext cx="11980080" cy="6647400"/>
          </a:xfrm>
          <a:prstGeom prst="roundRect">
            <a:avLst>
              <a:gd name="adj" fmla="val 3066"/>
            </a:avLst>
          </a:prstGeom>
          <a:solidFill>
            <a:schemeClr val="bg1"/>
          </a:solidFill>
          <a:ln>
            <a:solidFill>
              <a:srgbClr val="73AC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汉仪君黑-45简"/>
              <a:ea typeface="汉仪君黑-45简"/>
            </a:endParaRPr>
          </a:p>
        </p:txBody>
      </p:sp>
      <p:sp>
        <p:nvSpPr>
          <p:cNvPr id="2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团队建设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总结全年团队建设活动的情况和效果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活动情况和效果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提出团队建设计划的优化建议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优化建议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讨论团队合作中的问题和改进空间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问题与改进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https://d.book118.com/386055104155010102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139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汉仪君黑-45简</vt:lpstr>
      <vt:lpstr>DejaVu Sans</vt:lpstr>
      <vt:lpstr>Office Theme</vt:lpstr>
      <vt:lpstr>人事行政工作年终总结及回顾</vt:lpstr>
      <vt:lpstr>目录</vt:lpstr>
      <vt:lpstr>第1章 人事行政工作年终总结及回顾</vt:lpstr>
      <vt:lpstr> </vt:lpstr>
      <vt:lpstr>工作回顾</vt:lpstr>
      <vt:lpstr>绩效评估</vt:lpstr>
      <vt:lpstr>人才管理</vt:lpstr>
      <vt:lpstr>人才管理</vt:lpstr>
      <vt:lpstr>第2章 招聘工作回顾与展望</vt:lpstr>
      <vt:lpstr>招聘工作回顾</vt:lpstr>
      <vt:lpstr>招聘渠道分析</vt:lpstr>
      <vt:lpstr>招聘流程优化</vt:lpstr>
      <vt:lpstr> </vt:lpstr>
      <vt:lpstr>未来招聘规划</vt:lpstr>
      <vt:lpstr>第3章 培训与发展工作总结</vt:lpstr>
      <vt:lpstr>培训计划回顾</vt:lpstr>
      <vt:lpstr>培训成效评估</vt:lpstr>
      <vt:lpstr>发展规划</vt:lpstr>
      <vt:lpstr>团队建设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2024-09-27T14:34:07.602</cp:lastPrinted>
  <dcterms:created xsi:type="dcterms:W3CDTF">2024-09-27T06:34:07Z</dcterms:created>
  <dcterms:modified xsi:type="dcterms:W3CDTF">2024-09-27T06:34:09Z</dcterms:modified>
</cp:coreProperties>
</file>