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45056-95C9-4B4E-8CF3-F086EFC46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5949A-6355-4E4A-A049-0DB34CC1B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74C99-8EBA-40D9-84C7-7AAF25109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399134-5F79-4104-AE9F-570A0E36B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427A0F-7ED8-4731-944D-D8031532F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13914A-9038-4D40-B11E-B3A800128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CF0BB5-DA32-4ED7-BA4F-35FC9B8FC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28B446-4898-4E9A-89BA-F609087F3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9A38C4-DCA7-47C3-BC03-B38270B0C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BA6971-FB04-4050-BA3E-19CCAD286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802972-A264-48E8-85B1-8188353C9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0551540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日常管理管理办法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日常管理规定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日常流程管理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日常监督与考核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日常改进与创新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通过日常管理，确保组织内各项工作的有序进行，提高工作效率和组织绩效。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规范工作流程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159" r="1315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培养员工素质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制定管理办法有助于规范日常工作的流程，明确各岗位的职责和权限，避免工作混乱。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通过有效的日常管理，培养员工的工作习惯和职业素养，提升个人和团队的综合素质。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指组织内部对日常工作的计划、组织、指挥、协调和控制的一系列活动，旨在实现组织目标的过程。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为规范和指导日常管理工作而制定的规则、程序和标准，包括管理原则、流程、制度等内容。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管理办法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日常管理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日常管理规定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保持办公桌椅的整洁，不随意堆放杂物，方便工作交流和开展。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7" r="1679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办公桌椅摆放整齐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定期进行办公室卫生清洁，保持环境整洁，营造舒适的工作氛围。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办公室卫生清洁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定期对办公设备进行检查、维护和保养，确保设备正常运行。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设备维护与保养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办公环境管理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遵守公司规章制度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员工应严格遵守公司的各项规章制度，保持良好的工作态度和职业操守。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尊重同事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员工之间应相互尊重，保持良好的人际关系，共同营造和谐的工作氛围。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爱护公司财产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员工应爱护公司的财产，不浪费资源，维护公司的利益。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员工行为规范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https://d.book118.com/386055154030010054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2024-09-21T03:44:34.293</cp:lastPrinted>
  <dcterms:created xsi:type="dcterms:W3CDTF">2024-09-20T19:44:34Z</dcterms:created>
  <dcterms:modified xsi:type="dcterms:W3CDTF">2024-09-20T19:44:36Z</dcterms:modified>
</cp:coreProperties>
</file>