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C517C-1CD2-4149-BFF5-2ABDCDBD6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2FB57-6BDA-480E-B619-9769D5E93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2A73F-A900-4744-BFC6-316F0C864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C5B05-16A8-4E28-A8FD-257178C41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E2695E-18DC-4875-A0BF-C938DCDA8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4737E-323F-4D55-83EC-0C50EFF4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8C50C9-FC57-4FCD-9751-52972A9A5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3AABD-453B-4B47-8AC2-08288F4CB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4BEAA-1D9E-4E72-A7F0-3856D6131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089AE-75FE-469F-9EDF-ECAEA49A0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7DBC3-9A6F-4D75-A9BC-328BE34D2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01012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六-办理出入境木质包装检验检疫分解\n## 1.出入境木质包装检验检疫概述\n### 1.1木质包装检验检疫的重要性及目的\n### 1.2出入境木质包装的种类及特点\n### 1.3木质包装检验检疫相关法律法规\n## 2.出入境木质包装检验检疫流程\n### 2.1木质包装生产企业的资质要求及申请流程\n### 2.2木质包装检验检疫的申报及受理\n### 2.3木质包装检验检疫的现场查验及实验室检测\n## 3.木质包装检验检疫的技术要求\n### 3.1木质包装的材质及尺寸要求\n### 3.2木质包装的卫生及环保要求\n### 3.3木质包装的检疫处理及标识要求\n## 4.出入境木质包装检验检疫的监督管理\n### 4.1木质包装检验检疫的监管制度及措施\n### 4.2木质包装检验检疫的违规处理及法律责任\n### 4.3木质包装检验检疫的国际合作与交流\n## 5.出入境木质包装检验检疫的发展趋势\n### 5.1木质包装检验检疫技术的创新与发展\n### 5.2木质包装检验检疫政策及法规的完善\n### 5.3木质包装检验检疫与国际物流的融合发展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700"/>
              <a:t>项目六-办理出入境木质包装检验检疫分解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出入境木质包装检验检疫概述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防止有害生物传播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防止林木病虫害传入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防止有害生物传入生态环境</a:t>
                </a:r>
                <a:endParaRPr/>
              </a:p>
            </p:txBody>
          </p:sp>
          <p:sp>
            <p:nvSpPr>
              <p:cNvPr id="16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保护国家森林资源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防止非法木材及木质包装入境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保护国内森林资源及生态环境</a:t>
                </a:r>
                <a:endParaRPr/>
              </a:p>
            </p:txBody>
          </p:sp>
          <p:sp>
            <p:nvSpPr>
              <p:cNvPr id="17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促进国际贸易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为国际贸易提供顺畅的通道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提高木质包装的通关效率</a:t>
                </a:r>
                <a:endParaRPr/>
              </a:p>
            </p:txBody>
          </p:sp>
          <p:sp>
            <p:nvSpPr>
              <p:cNvPr id="17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木质包装检验检疫的重要性及目的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出入境木质包装的种类及特点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木质包装的种类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集装箱木质包装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货物木质包装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铺垫木质包装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木质包装的特点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可循环使用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承载能力强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国际法律法规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国际植物保护公约（IPPC）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世界卫生组织（WHO）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国内法律法规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出入境动植物检疫法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木质包装检疫管理办法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木质包装检验检疫相关法律法规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出入境木质包装检验检疫流程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资质要求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具有法人资格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具有生产许可证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具有质量管理体系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申请流程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接受现场审查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获得资质认定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木质包装生产企业的资质要求及申请流程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木质包装检验检疫的申报及受理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申报材料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报关单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发票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受理流程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提交申报材料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受理申报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现场查验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检查木质包装标识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检查木质包装材质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检查木质包装尺寸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实验室检测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检测木质包装卫生指标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检测木质包装环保指标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检测木质包装病虫害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木质包装检验检疫的现场查验及实验室检测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木质包装检验检疫的技术要求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木质包装的材质及尺寸要求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材质要求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使用符合国际标准的木材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使用经过处理的木材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尺寸要求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符合国际标准尺寸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符合客户要求尺寸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https://d.book118.com/386101012004010054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项目六-办理出入境木质包装检验检疫分解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2024-09-20T23:23:25.890</cp:lastPrinted>
  <dcterms:created xsi:type="dcterms:W3CDTF">2024-09-20T15:23:25Z</dcterms:created>
  <dcterms:modified xsi:type="dcterms:W3CDTF">2024-09-20T15:23:27Z</dcterms:modified>
</cp:coreProperties>
</file>