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22569-44F8-4512-B0E5-CAEA2E57F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63BB-A2EC-49B7-9D4C-03B71715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0208C-9DBD-4757-AE17-08C855A57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49379-488F-4193-A43D-29313707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BB523-3FA2-46FF-956D-0E2B6EBD7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D79F2-49FE-4FC2-9B6B-9676D32FD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22B2B-AB5F-4973-ADDC-85EA5403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99461-F044-4E96-8C04-2545F428A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20D41-2285-47FE-9BA1-7ACBC2648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BD137-9909-46C2-A80B-44BEE57A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2478-8F6C-4E44-9C2D-5FA88C72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01054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开快餐店方案可行性分析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快餐行业持续增长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随着生活节奏的加快，人们对快捷、方便的餐饮需求增加，推动了快餐行业的快速发展。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健康意识与口味多样化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消费者对健康饮食的关注度提高，对快餐口味的多样化需求也日益增强。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技术创新与数字化转型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数字化技术、外卖平台等为快餐行业带来了新的发展机遇和商业模式。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市场空间广阔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随着城市化进程加速和消费升级，快餐市场仍有较大的发展空间。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竞争格局激烈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市场上众多的快餐品牌竞争激烈，但仍有细分市场和差异化经营的机会。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年轻人成为消费主力军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年轻人对快餐的接受度高，消费能力强，是快餐市场的主要消费群体。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快餐市场的需求与潜力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看到快餐市场的巨大潜力，决定进入该行业。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通过提供高品质的快餐产品和服务，树立良好的口碑，吸引更多顾客。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提供优质服务与产品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在竞争激烈的市场中立足，实现盈利并保持可持续发展。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实现盈利与可持续发展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开快餐店的动机与目标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针对年轻人、上班族和学生群体，提供快捷、方便、美味的快餐服务。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以中式快餐为主，辅以西式快餐和地方特色小吃，满足不同口味需求。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中低价位，适合大众消费，具有较高的性价比。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对本地其他快餐店进行调查分析，了解其经营模式、菜品口味、价格等方面的优缺点。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了解其他地区快餐店的经营状况，分析其竞争优势和劣势，以便制定应对策略。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跨地区竞争对手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本地竞争对手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目标区域市场容量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对目标区域内的潜在客户数量、消费水平、消费习惯等进行调研，评估市场容量大小。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根据市场调查和历史数据，预测目标市场的增长趋势，为制定经营策略提供依据。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00" r="21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明确的产品与服务定位是快餐店成功的关键。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在确定快餐店的产品与服务时，应充分考虑目标客户的需求和口味偏好，选择具有市场潜力的产品和服务。同时，应注重产品的品质和口感，确保提供给客户满意的美食体验。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合理的价格策略是吸引客户和提高竞争力的关键。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在制定价格策略时，应综合考虑成本、市场需求和竞争对手的价格水平。为了吸引客户和提高市场占有率，可以采取一些促销策略，如优惠券、折扣等。同时，应保持价格稳定，避免频繁的价格波动。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https://d.book118.com/386101054013010052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2024-09-18T04:00:51.785</cp:lastPrinted>
  <dcterms:created xsi:type="dcterms:W3CDTF">2024-09-17T20:00:51Z</dcterms:created>
  <dcterms:modified xsi:type="dcterms:W3CDTF">2024-09-17T20:00:53Z</dcterms:modified>
</cp:coreProperties>
</file>