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452BA-1BB2-4886-AC71-D5E212C4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4DA02-22E3-4DF0-94D7-83EC6D8D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BFA1-08D9-48FF-81F9-873551EC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CC4BF-1ED3-42AA-8853-E7C0004FC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20CAB-EEB5-4BE2-9D0B-5BE4CBF09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F95CF-13BA-48DE-8477-482A19B5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D4F8B-2BED-4AB1-B828-6C089EE9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C1BD7-E02C-48F5-AC8A-48B55BDD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E247D-EE5D-4161-9CAD-9C4B31CE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75E0E-C79B-422C-99CF-6E358A8C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4BA5-E37C-4D67-909A-848D1388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201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嵌体修复护理的步骤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嵌体修复护理的常见问题与解答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186" r="411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04" r="28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嵌体的定义和用途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嵌体的用途主要是针对牙齿缺损较小的情况，如牙齿的龋齿或磨损等，通过嵌体修复可以恢复牙齿的咀嚼功能和美观效果。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嵌体是一种用于牙齿缺损修复的牙科治疗技术，通过在牙齿内部制作一个内嵌的修复体来恢复牙齿的形状和功能。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嵌体技术最早可以追溯到古希腊和罗马时期，当时人们已经开始使用各种材料进行牙齿的填充和修复。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随着材料科学和牙科技术的发展，现代嵌体修复技术不断得到改进和完善，使用的材料也更加先进和耐用。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根据制作材料的不同，嵌体可以分为金属嵌体、陶瓷嵌体和复合嵌体等类型。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金属嵌体具有良好的机械性能和耐腐蚀性，但美观效果较差；陶瓷嵌体具有较好的美观效果和耐磨损性能，但脆性较大；复合嵌体则结合了金属和陶瓷的优点，具有较好的综合性能。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根据制作方式的不同，嵌体可以分为直接嵌体和间接嵌体。直接嵌体是在口内直接制作完成，而间接嵌体则是在口外制作完成后再植入牙内。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550" r="1355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嵌体修复后，应避免食用硬物，以免损坏嵌体。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避免硬物碰撞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正确刷牙方式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定期进行口腔检查，及时发现嵌体的磨损或松动，以便及时修复。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采用正确的刷牙方式，避免刷牙力度过大或使用刷毛过硬的牙刷，以减少对嵌体的磨损。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保护嵌体，延长使用寿命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61" b="154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预防嵌体损坏，保持口腔健康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避免过冷过热食物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避免食用过冷或过热的食物，以免刺激牙齿和嵌体。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控制酸性食物和饮料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减少食用酸性食物和饮料，以降低对牙齿和嵌体的腐蚀。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坚持每天刷牙、使用牙线、漱口等口腔卫生习惯，以预防牙周病和龋齿。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嵌体修复后，患者可以恢复正常的咀嚼功能，提高进食的舒适度和口感。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86" r="1308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542" b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恢复咀嚼功能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嵌体修复可以改善牙齿的外观，提高患者的自信心和生活质量。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改善口腔美观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通过及时修复嵌体，可以减轻牙齿敏感和疼痛的症状，提高患者的生活质量。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嵌体修复护理的步骤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https://d.book118.com/386102013043010045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2024-09-13T23:14:57.267</cp:lastPrinted>
  <dcterms:created xsi:type="dcterms:W3CDTF">2024-09-13T15:14:57Z</dcterms:created>
  <dcterms:modified xsi:type="dcterms:W3CDTF">2024-09-13T15:14:59Z</dcterms:modified>
</cp:coreProperties>
</file>