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88A38-C4A5-47FD-81E0-5DC6C6623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C1BC11-9A5C-48EB-85B4-08CF7FFF2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B7FE7-E06A-4F34-8BCF-82E34D655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A4C1B-E5F7-4CC4-A9E0-86B89A4DD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C7B7C7-3A70-4D02-A487-DDAE18676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B7B299-402F-4EE3-A8C0-B3151162C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68DDB8-B63F-46DD-B9B4-1C2E4A368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E933B6-1F7D-4EA9-A305-717D3BE20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09056A-85E6-4964-848E-DE582D9F2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F950F-BF7E-434E-B5D9-1C9832041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C7C13-6697-45B7-A581-483374FB1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102115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医院媒体报道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医院媒体报道现状分析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医院形象塑造与媒体关系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医院新闻报道案例分析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医院与媒体合作策略探讨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未来医院媒体报道趋势预测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3" b="252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943" b="394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065" b="206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提高公众对医院的认知度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通过媒体报道，让更多人了解医院的服务、技术、设备和医护人员，提高医院的知名度和美誉度。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传递医疗信息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及时向公众传递医院的最新医疗技术、研究成果和健康教育信息，帮助人们更好地了解医学知识和健康生活方式。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促进医患沟通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通过媒体报道，搭建医院与患者之间的桥梁，增进医患之间的信任和理解，缓解医患矛盾。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33" r="168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重点报道医院在医疗服务、技术创新方面的最新进展和成果，如新技术的应用、疑难病例的诊治等。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医疗服务与技术创新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医护人员风采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患者故事与感受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医院文化与建设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展示医院医护人员的专业素养、人文精神和先进事迹，树立医院良好形象。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关注患者的就医体验和感受，报道患者的治疗过程和心路历程，传递医患之间的温暖与感动。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介绍医院的文化理念、发展历程和未来规划，展现医院的综合实力和发展前景。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医院媒体报道现状分析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报道数量与频率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报道数量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近年来，医院相关报道数量显著增加，反映了社会对医疗行业的关注度提升。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报道频率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医院报道的频率较高，特别是在发生重大医疗事件或政策调整时，相关报道会更为密集。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医疗服务质量与安全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报道重点关注医疗服务质量、患者安全等方面，如医疗事故、医疗纠纷等。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医疗技术创新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医疗技术的创新与应用是医院报道的热点之一，包括新药物研发、手术技术革新等。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医院管理与改革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医院的管理水平、改革措施以及取得的成效也是媒体报道的重要内容。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报道内容与主题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包括报纸、电视、广播等，具有广泛的受众基础和较高的公信力。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如新闻网站、社交媒体等，传播速度快，互动性强，对年轻受众影响力大。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专业媒体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如医学期刊、医疗专业网站等，对医疗行业内部人士具有较高影响力。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报道媒体类型与影响力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医院形象塑造与媒体关系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通过展示医院先进的医疗设备、专业的医疗团队和高水平的医疗服务，塑造医院的专业形象。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打造专业形象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传递核心价值观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营造温馨环境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750" b="2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积极传播医院的核心价值观和理念，如患者至上、医者仁心等，提升医院的社会认同度。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通过媒体报道展示医院的人性化服务、优美的环境和良好的医患关系，让患者感受到温暖和关怀。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医院形象塑造策略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建立媒体联系网络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与主流媒体建立良好的合作关系，定期提供有价值的新闻线索和素材，增加医院在媒体上的曝光率。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积极回应媒体询问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对于媒体的采访请求和询问，医院应积极回应并提供准确、全面的信息，展现开放、透明的态度。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举办媒体活动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定期组织媒体参观、座谈等活动，让媒体更深入地了解医院的工作和服务，增强媒体对医院的信任和支持。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媒体关系建立与维护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及时发布权威信息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在危机事件发生时，医院应迅速反应，通过权威渠道及时发布准确信息，避免谣言和误解的传播。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加强与媒体沟通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积极与媒体沟通合作，提供全面、客观的信息，引导媒体正确报道，维护医院的声誉和形象。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建立危机应对机制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制定完善的危机应对预案，明确危机发生时的组织架构、信息传递和处置流程。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危机公关与应对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https://d.book118.com/386102115120010040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2024-09-06T21:55:42.617</cp:lastPrinted>
  <dcterms:created xsi:type="dcterms:W3CDTF">2024-09-06T13:55:42Z</dcterms:created>
  <dcterms:modified xsi:type="dcterms:W3CDTF">2024-09-06T13:55:44Z</dcterms:modified>
</cp:coreProperties>
</file>