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F9597-BBE4-4A77-813C-F96ED0A7B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5CCE4-7EDA-49E3-AA00-EC6A8C77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96C0B-D65D-49FA-9531-5B5CECB7F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F6297-A675-4D31-9D92-86D38598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589C5-6A72-419C-A9C7-D1AD75B90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72F0D-9CF5-4ADB-9220-3A257A93B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63759-1948-496E-B70E-015C87DA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63690-D7DA-47DD-A84B-DACA5346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D47AF-4E7C-4032-8AC1-2C52A7A3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FE388-47BD-4331-8796-9E56AF3B4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28D8A-BD0B-4211-ADA0-9DE64A31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02130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团餐发展潜力分析报告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团餐市场的发展潜力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团餐市场的竞争格局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团餐市场的发展机遇与挑战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提升团餐发展潜力的策略建议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为企业员工提供工作餐，通常在中午或晚餐时间送到员工办公地点或指定的用餐地点。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企业团餐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学校团餐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医院团餐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为学生提供早餐、午餐和晚餐，通常在学校食堂或指定的用餐区域。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为住院病人和医护人员提供餐饮服务，通常在病房或指定的用餐区域。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团餐市场起源于20世纪80年代，当时随着经济的发展和企业的增多，企业员工需要解决工作餐问题，于是企业开始为员工提供工作餐，形成了早期的团餐市场。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进入21世纪，随着经济的持续发展和城市化进程的加速，团餐市场逐渐壮大，出现了越来越多的团餐企业，提供更加丰富和多样化的餐饮服务。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目前，团餐市场已经进入了成熟阶段，市场竞争激烈，企业需要不断提高服务质量和创新菜品来吸引客户。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团餐市场的发展历程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目前，团餐市场已经成为了餐饮行业的重要组成部分，市场规模不断扩大，竞争也越来越激烈。同时，随着人们生活水平的提高和健康意识的增强，对团餐的品质和口味要求也越来越高。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服务对象广泛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团餐服务对象包括企业员工、学生、医护人员等各类人群，覆盖面广。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品质和口味要求高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由于服务对象多为集中就餐的群体，因此团餐的品质和口味要求较高，需要满足不同人的口味需求。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团餐市场竞争激烈，价格是竞争的主要手段之一，但价格战容易引发恶性竞争。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AutoShape 20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AutoShape 22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团餐市场的现状与特点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团餐市场的发展潜力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消费者对团餐品质和口味的要求提高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随着消费者收入水平的提升，他们对团餐的品质和口味要求越来越高，更加注重营养均衡、口感美味和食材新鲜等方面。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团餐企业不断推出新品种和特色菜品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为了满足消费者多样化的需求，团餐企业不断推出新品种和特色菜品，如低糖、低脂、低卡路里的健康菜品，以及地方特色美食等。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消费升级带动团餐市场增长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随着消费升级的推进，消费者对团餐的需求逐渐增加，团餐市场呈现出稳步增长的趋势。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消费升级驱动市场增长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随着市场竞争的加剧，企业为了降低成本、提高效益，开始寻求外包团餐服务。通过外包团餐服务，企业可以减少在餐饮方面的投入，集中精力发展主营业务。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企业寻求降低成本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为了满足企业的需求，团餐企业开始提供定制化服务，根据企业的需求和口味偏好，为企业量身定制团餐方案。这种定制化服务有助于降低企业的成本，同时也能提高员工满意度。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团餐企业提供定制化服务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企业降低成本的需求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团餐企业推出健康营养理念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随着健康意识的提高，团餐企业开始推出健康营养理念，注重食材的新鲜、营养的均衡搭配和口味的多样化。例如，推出低糖、低脂、低卡路里的菜品，以及富含蛋白质、维生素和矿物质的食品。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团餐企业采用智能化技术提升效率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为了提高生产效率和服务质量，团餐企业开始采用智能化技术，如自动化生产线、智能厨房设备等。这些技术的应用有助于减少人工成本、提高生产效率，同时还能保证食品质量和安全。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0750" r="20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团餐企业的创新发展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团餐市场的竞争格局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随着团餐市场的不断发展，越来越多的企业进入团餐领域，品牌之间的竞争日益激烈。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在竞争激烈的市场环境下，团餐企业需要注重品质与服务，以满足消费者对健康、营养和口味的需求。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品质与服务并重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为了争夺市场份额，一些团餐企业采取低价策略，价格战成为市场竞争的一种常态。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价格战成为常态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团餐市场的竞争现状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https://d.book118.com/386102130024010102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2024-09-26T21:40:38.367</cp:lastPrinted>
  <dcterms:created xsi:type="dcterms:W3CDTF">2024-09-26T13:40:38Z</dcterms:created>
  <dcterms:modified xsi:type="dcterms:W3CDTF">2024-09-26T13:40:40Z</dcterms:modified>
</cp:coreProperties>
</file>