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67C51-04DA-476F-AD68-A992DBBF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22015-B2B1-4165-B12E-34194219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BB7D-6E5A-47AB-9DD9-FA22742EC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0FD47-A625-4993-8550-4B84958F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66511-8069-4ED3-AA2C-B1E037E1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4A65C-26D8-45FC-BAA8-3A46E79A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35014-9F28-4F8A-B313-2D9C1859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8CEE4-3E7B-4177-8E4C-B341AF99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7E626-716E-4C6D-A932-D7E46300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D6EE3-4411-4B2E-A6F5-C3FC7C67B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94D6A-24AE-4940-8809-76CD99CC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03055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鞋销售年终总结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市场竞争与消费者行为分析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营销策略及执行效果评估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渠道拓展与优化举措回顾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9" r="32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分析市场趋势和竞争状况，为制定新一年的销售策略提供依据。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回顾过去一年的销售业绩，总结经验教训，为新一年的销售工作提供参考和借鉴。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本次总结将涵盖公司鞋类产品在过去一年的销售情况、市场份额、客户反馈等方面的数据和信息。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同时，还将对销售团队的工作表现、营销策略的执行情况等进行评估和总结。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本年度鞋类产品的总销售额达到XX万元，较去年增长了XX%。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线上销售额占比XX%，线下销售额占比XX%，线上销售成为主要增长点。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通过调查问卷和数据分析，客户满意度达到XX%，较去年提高了XX个百分点。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2" r="146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8" r="172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58" r="213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各季度销售业绩波动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销售额为XX万元，受春节假期影响，销售额相对较低。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销售额为XX万元，随着春季新品上市及促销活动，销售额逐步提升。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销售额为XX万元，夏季促销及学生开学等因素推动销售额达到高峰。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销售额为XX万元，双十一、双十二等电商节日促进线上销售额大幅增长。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第一季度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第二季度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第三季度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第四季度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畅销产品分析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运动鞋系列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以时尚外观和舒适穿着体验为主要卖点，占据总销售额的XX%。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休闲鞋系列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注重轻便、透气等特点，适合日常穿着，占总销售额的XX%。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皮鞋系列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针对商务人士和正式场合设计，高品质和精致工艺受到消费者青睐，占总销售额的XX%。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市场竞争与消费者行为分析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国际知名品牌和国内新兴品牌在市场上形成激烈竞争，各自占据一定的市场份额。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125" r="2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国内外品牌竞争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随着电商平台的快速发展，线上销售逐渐成为主流，线下实体店面临转型压力。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部分品牌通过价格战抢占市场份额，而另一些品牌则注重提升产品品质和服务质量。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价格战与品质战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消费者对鞋子的个性化需求日益凸显，追求独特的设计和符合个人风格的款式。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消费者对鞋子舒适度的要求越来越高，注重材质的选择和工艺的精细度。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舒适度要求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随着网络购物的普及，越来越多的消费者选择在线购买鞋子，便捷性和价格优势是主要原因。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购买渠道变化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针对不同消费群体进行市场细分，提供符合其需求和喜好的产品，实现精准营销。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通过广告宣传、明星代言等方式提升品牌知名度和美誉度，塑造独特的品牌形象。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通过优质的售后服务和客户关怀，提高消费者对品牌的忠诚度和黏性。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营销策略及执行效果评估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市场定位与细分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营销策略制定与调整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针对不同消费者群体，制定差异化营销策略，满足各类消费者需求。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根据市场趋势和消费者需求，调整产品线，推出具有竞争力的新品。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根据成本、市场需求和竞争对手情况，制定合理定价策略，实现利润最大化。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拓展线上线下销售渠道，提高品牌曝光度和市场占有率。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https://d.book118.com/386103055105010051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2024-09-17T04:19:36.056</cp:lastPrinted>
  <dcterms:created xsi:type="dcterms:W3CDTF">2024-09-16T20:19:36Z</dcterms:created>
  <dcterms:modified xsi:type="dcterms:W3CDTF">2024-09-16T20:19:38Z</dcterms:modified>
</cp:coreProperties>
</file>