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D4344-C84D-42D6-8001-A04E659A0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6E52A-0CA8-48D7-BE95-D2BAC5E85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555F4-7764-40E6-AF2F-6B5FB8DA0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EADD3-83C5-4BD8-A9E7-2BB2C1B00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79ACD7-2FF9-4702-8EC6-CDF883A25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EB62C3-72CD-41C6-875C-EFBFDFD67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51DBA5-B1AE-4B8E-AF44-B0C466469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0162D4-454B-435F-9625-F1AD3E13A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2FA53-79DC-4E64-BAB2-56C9AAC9A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320EC-5832-409B-A319-4B361B24B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2A002-69B9-4646-BFDF-975979400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pn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103155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公司销售经理工作计划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销售策略制定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绩效考核与激励机制设计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通过制定详细的工作计划，明确销售目标，优化销售策略，提高销售团队的业绩。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加强客户关系管理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建立并维护良好的客户关系，提升客户满意度和忠诚度，促进业务增长。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密切关注市场动态和竞争对手情况，及时调整销售策略和方案，保持竞争优势。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销售团队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本计划适用于公司销售团队全体成员，包括销售经理、销售代表等。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业务部门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其他部门如市场、客服等需与销售团队紧密合作，共同推进业务发展。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公司管理层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公司领导层需给予关注和支持，确保销售计划的顺利实施。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通过问卷调查、访谈、观察等方式，了解目标客户的需求、偏好和消费习惯，为产品开发和营销策略提供依据。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667" r="11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调研客户需求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收集行业报告、市场研究数据等，分析市场容量、增长趋势和潜在机会，预测未来市场需求变化。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分析市场数据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375" r="12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0000" r="3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运用统计分析和数据挖掘技术，构建市场需求预测模型，对市场需求进行定量预测和趋势分析。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制定预测模型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通过市场调研和情报收集，识别主要竞争对手和潜在竞争者，了解其产品、服务、市场份额等信息。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417" r="2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确定竞争对手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深入研究竞争对手的营销策略、销售渠道、定价策略等，揭示其竞争优势和劣势。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分析竞争策略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根据竞争对手分析结果，制定相应的竞争策略，包括产品差异化、市场定位、营销策略等。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制定应对策略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515" b="45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市场趋势洞察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关注行业动态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跟踪行业发展趋势、政策法规变化、技术创新等，及时了解市场变化对企业的影响。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分析消费者行为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研究消费者行为变化、消费观念转变等，把握消费者需求变化和市场发展新趋势。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预测市场趋势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结合行业动态和消费者行为分析，预测市场未来发展趋势，为企业制定长远发展战略提供参考。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销售策略制定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深入了解目标客户的需求和痛点，为产品推广和销售提供有力支持。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根据公司产品特点和市场定位，明确目标客户群体，包括行业、企业规模、地域等方面的特征。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针对不同客户群体，制定相应的销售策略和推广手段，提高销售效率和客户满意度。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708" r="3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708" r="14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792" r="17792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67" r="20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对市场上同类产品进行深入分析，找出自身产品的优势和不足。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根据竞品分析结果，明确自身产品的市场定位和目标客户群体。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结合产品特点和市场需求，制定差异化策略，包括产品功能、性能、外观、服务等方面的创新和改进，以提高产品竞争力和市场占有率。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差异化策略制定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250" r="19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对公司现有销售渠道进行全面梳理，了解各渠道的销售贡献、成本效益和客户满意度等情况。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积极开拓新的销售渠道，如线上电商平台、社交媒体、行业协会等，扩大产品销售覆盖面。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渠道优化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对现有销售渠道进行持续优化和改进，提高渠道效率和服务质量，降低销售成本。同时，加强与渠道合作伙伴的沟通和协作，共同推动销售业绩的提升。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渠道拓展与优化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客户识别与分类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通过市场调研、客户数据分析等方式，识别潜在客户和目标客户，了解客户需求和购买行为。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客户识别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根据客户价值、购买历史、行业特点等因素，将客户分为不同类型，如重要客户、一般客户、潜在客户等，以便制定针对性的销售策略和服务计划。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客户分类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31250" r="3125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客户满意度提升举措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产品质量保证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建立完善的售后服务体系，提供快速响应、专业维护和个性化服务，提高客户满意度。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售后服务优化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定期回访与沟通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定期与客户保持联系，了解客户反馈和需求，及时解决客户问题，增强客户信任感。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确保公司产品质量可靠，符合客户期望，减少客户投诉和退货率。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个性化服务定制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根据客户需求和偏好，提供个性化的产品和服务方案，增强客户归属感和忠诚度。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客户关怀活动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定期组织客户关怀活动，如产品推介会、感恩回馈等，加强与客户的情感联系，提高客户满意度和忠诚度。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积分奖励计划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推出积分奖励计划，鼓励客户多次购买和推荐新客户，提高客户黏性。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208" b="7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客户忠诚度培养计划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https://d.book118.com/386103155023010033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2024-09-01T14:41:55.286</cp:lastPrinted>
  <dcterms:created xsi:type="dcterms:W3CDTF">2024-09-01T06:41:55Z</dcterms:created>
  <dcterms:modified xsi:type="dcterms:W3CDTF">2024-09-01T06:41:57Z</dcterms:modified>
</cp:coreProperties>
</file>