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38ED32-04C8-4228-BE67-EC05D1E52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BC273-FA9E-4C08-BCB6-234F4B749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878045-5173-445C-8583-A8FA48C58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3937ED-99D7-4712-9C12-8D8CF7D2B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173481-0082-483A-970A-3F9B69610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1C2F66-C315-4B4E-967C-C1611C30D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EF301C-E614-40CB-8A5F-5AF6CAA91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78FEBE-733B-4131-BCAA-1AC89A703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6C54C9-8E0B-4E66-9096-00741F113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E06325-33C4-4C57-9383-4E17F578B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98D88-F7BA-4B19-B9ED-6144CEC6E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10411510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烫伤病人的查房PPT课件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烫伤病人的临床表现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烫伤病人的诊断与鉴别诊断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烫伤病人的护理与预防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烫伤概述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烫伤是指由高温液体、蒸汽、火焰、电流等造成的皮肤和黏膜损伤。根据烫伤的原因和程度，可以分为一度、浅二度、深二度和三度烫伤。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是一种常见的意外伤害，通常是由于接触到高温的液体、蒸汽、火焰、电流等造成的。烫伤后的皮肤和黏膜会出现红肿、水疱、疼痛等症状。根据烫伤的原因和程度，烫伤可以分为一度、浅二度、深二度和三度烫伤。不同程度和类型的烫伤，其治疗方法和预后也不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70539" y="1444984"/>
            <a:ext cx="4955536" cy="4778362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24730" y="1444984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2067" y="2272065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总结词：烫伤的病因主要包括热力、化学物质、放射性物质等，其病理过程包括局部组织损伤、炎症反应和修复再生三个阶段。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56259" y="2272065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烫伤的病因多种多样，最常见的是热力烫伤，如热水、热汤、热蒸汽等。此外，化学物质和放射性物质也可能导致烫伤。烫伤的病理过程包括局部组织损伤、炎症反应和修复再生三个阶段。在局部组织损伤阶段，细胞和组织受到破坏，出现红肿、水疱等症状。在炎症反应阶段，白细胞和抗体等免疫成分会聚集在受损部位，清除坏死组织和病原体，促进伤口愈合。在修复再生阶段，受损组织逐渐修复，新生细胞替代坏死细胞，恢复皮肤的正常结构和功能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烫伤的病因与病理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烫伤的严重程度评估主要依据烫伤的面积和深度，以及是否合并其他器官损伤。评估结果对于治疗方案的选择和预后的判断具有重要意义。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的严重程度评估是治疗烫伤的重要步骤，主要依据烫伤的面积和深度进行评估。根据烫伤面积的大小，可以分为小面积、中面积和大面积烫伤。根据烫伤的深度，可以分为一度、浅二度、深二度和三度烫伤。如果烫伤合并其他器官损伤，如吸入性损伤、骨折等，也会影响烫伤的严重程度。评估结果对于治疗方案的选择和预后的判断具有重要意义，轻度烫伤可以在家中进行自理，而重度烫伤则需要住院治疗，并进行密切观察和护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烫伤的严重程度评估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烫伤病人的临床表现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皮肤红肿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皮肤温度升高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创面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烫伤局部表现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3543" b="1354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21992" b="2199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511" r="1251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烫伤部位皮肤发红，肿胀，并伴有疼痛。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烫伤部位出现大小不等的水疱，内含黄色或淡红色液体。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烫伤部位皮肤温度较周围正常皮肤高。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烫伤严重时可出现皮肤破损、糜烂、露出红嫩的创面。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134" r="1413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142" r="141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529" r="1452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烫伤全身表现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烫伤后由于炎症反应，可能出现低热或高热。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由于应激反应，烫伤病人的心率可能会加快。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烫伤病人的血压可能会升高或降低。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如精神萎靡、烦躁不安等。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发热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心率加快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血压波动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精神状态改变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1940" b="2194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烫伤后皮肤屏障功能受损，容易发生感染。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严重烫伤可能导致休克，表现为血压下降、心率加快等。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由于大量体液流失，可能导致肾功能不全。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肾功能不全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严重烫伤可能导致肺水肿，影响呼吸功能。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呼吸窘迫综合征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烫伤并发症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烫伤病人的诊断与鉴别诊断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458" r="18458"/>
          <a:stretch>
            <a:fillRect/>
          </a:stretch>
        </p:blipFill>
        <p:spPr>
          <a:xfrm>
            <a:off x="-276407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了解病人是否有烫伤的病史，以及烫伤的原因、时间、部位和程度。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烫伤史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症状表现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体征检查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观察病人烫伤部位的颜色、质地、温度和疼痛程度，以及是否有水疱、焦痂等表现。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检查烫伤部位的面积、深度和部位，以及是否有感染、休克等并发症。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根据病情需要，进行血常规、尿常规、血生化等实验室检查，以了解全身状况和并发症情况。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诊断依据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https://d.book118.com/386104115104010031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2024-08-29T21:24:21.207</cp:lastPrinted>
  <dcterms:created xsi:type="dcterms:W3CDTF">2024-08-29T13:24:21Z</dcterms:created>
  <dcterms:modified xsi:type="dcterms:W3CDTF">2024-08-29T13:24:23Z</dcterms:modified>
</cp:coreProperties>
</file>