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4" r:id="rId27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Master" Target="slideMasters/slideMaster3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BF35220-365D-4FCD-B55E-2DFFFBF2830C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2F971B-85A9-49D6-981D-13B34D86E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6A7BB0-38E0-480E-B1EF-DAAAF4A775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C13E86-32F3-49D1-8323-79A394BFF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CEF277-9497-42FF-AEA4-E810305CC7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677652-401F-43F0-9672-A5EB37BC8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3773C9B-888E-41D8-88A0-E364F6B03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FC0C47-11B6-4D20-AE8B-9E6DE9A7A2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4ACFCF-6D98-4A81-A90B-817E72F1A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78B774-1837-4A78-ABAD-4E80C3464D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43BC14-BBC7-4F17-966B-623A83921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57AA39-8DE6-4A52-B478-E4886CD53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4B23C41-5617-4B8C-A1BD-C6B5012448F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E4C3FA8-3357-41B6-949D-31C783317E4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6110044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教育</a:t>
            </a:r>
            <a:r>
              <a:rPr lang="en-US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AI</a:t>
            </a: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化对传统教代沟和变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教育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化概述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传统教育模式与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化教育的对比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教育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化对教师的影响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学生角色转变与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化教育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教育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化的未来挑战与发展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结语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教育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化概述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人工智能在教育中的应用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人工智能技术正在逐渐改变传统教育模式，为教育领域带来了新的可能性。其优势在于可以根据学生的个性化需求提供定制化的教育方案，但同时也面临着教代沟、数据隐私等挑战。全球范围内，教育</a:t>
            </a:r>
            <a:r>
              <a:rPr lang="en-US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化的发展正在探索更高效的教学方式和教育资源共享。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教育</a:t>
            </a:r>
            <a:r>
              <a:rPr lang="en-US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化的定义与范围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教育领域的人工智能应用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教育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化的含义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从课堂教学到个性化辅导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不同层次的应用场景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推动教育模式转型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冲击传统教学方法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社会影响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提升教育效率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促进教育公平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学生学习方式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个性化学习路径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深度学习体验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未来教育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化的发展趋势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发展方向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智能教学系统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人工智能辅助学习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人工智能在课程设计中的应用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工智能技术的应用改变了课程设计的方式，使教学内容更贴近学生需求。个性化学习的实现需要人工智能不断学习优化，但也面临着信息保护等挑战。此外，人工智能在课程评估方面的作用将进一步提升教学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教育</a:t>
            </a:r>
            <a:r>
              <a:rPr lang="en-US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化的优势和挑战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个性化学习、智能辅导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优势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教代沟、数据隐私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挑战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第二章 传统教育模式与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化教育的对比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传统教学模式的特点和局限性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传统教学模式以面对面教学为主，虽然能够建立师生关系，但缺乏个性化教育，难以满足不同学生的需求。另外，传统教学模式中教学资源有限，无法充分利用现代科技手段提升教学效果。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化教育的优势与劣势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个性化学习、智能辅助等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化教育带来的便利和创新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数据安全、人机交互等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化教育可能存在的风险和隐患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失去面对面互动、依赖性过强等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学生在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化教育中可能面临的问题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传统教育模式如何与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技术共同发展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利用大数据分析学生学习行为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定制个性化教学方案等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化教育对传统师生关系的影响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改变传统师生角色定位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促进更深层次的互动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传统教学模式与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化教育的融合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传统教育与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化教育的结合方式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融合在线学习平台、智能教学辅助工具等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共同推动教育信息化和智能化发展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教育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化的发展现状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美国、中国、日本等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不同国家在教育</a:t>
            </a: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化领域的发展状况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在线教育、智能辅导等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人工智能教育平台的发展和推广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数学、语言学习、编程等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教育</a:t>
            </a: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化在不同学科中的应用案例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化教育的未来发展趋势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随着人工智能技术的不断发展，教育</a:t>
            </a:r>
            <a:r>
              <a:rPr lang="en-US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化将进一步普及和深化。未来，</a:t>
            </a:r>
            <a:r>
              <a:rPr lang="en-US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将更好地辅助教育教学，提升教学效果，改变传统的教育方式，为学生提供更个性化的学习体验。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教育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化对教师的影响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en-US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AI</a:t>
            </a: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技术改变教师的教学方式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随着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AI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技术的发展，教师的教学方式也在逐渐改变。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AI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可以帮助教师更好地个性化指导学生，提供智能化的教学方案，促进学生更好地学习。教师需要适应这种新的教学方式，并不断提升自己的技能。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教师在</a:t>
            </a:r>
            <a:r>
              <a:rPr lang="en-US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化教育中的角色和责任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如何保持师生互动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师生关系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如何结合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技术设计更具吸引力的课程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课程设计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如何利用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技术进行更精确的学生评估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教学资源丰富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技术可以帮助教师获取更多教学资源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丰富教学内容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实时反馈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工具可以及时反馈学生的学习情况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帮助教师调整教学策略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化教育与教师教学质量提升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个性化教学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技术可以根据学生的学习情况提供个性化指导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提高教学效率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教师与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智能助手的合作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如何让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AI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智能助手与教师有效合作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合作模式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教师与</a:t>
            </a: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AI</a:t>
            </a: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智能助手合作可能面临的挑战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挑战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智能助手在课堂管理和学生辅导中的重要作用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作用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教师专业发展与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化教育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教师专业发展需要与</a:t>
            </a:r>
            <a:r>
              <a:rPr lang="en-US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技术相结合，不断更新自己的知识和技能，适应教育领域的变革。</a:t>
            </a:r>
            <a:r>
              <a:rPr lang="en-US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化教育对教师的专业素养提出了更高的要求，教师需要不断学习和改进，提高自己的</a:t>
            </a:r>
            <a:r>
              <a:rPr lang="en-US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教育能力。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学生角色转变与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AI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化教育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学生在</a:t>
            </a:r>
            <a:r>
              <a:rPr lang="en-US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AI</a:t>
            </a: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化教育中的角色转变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随着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AI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技术的发展和应用，学生的学习方式正在发生深刻的变革。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AI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化教育为学生提供了更多自主学习的机会，激发了学生的主动学习能力，并带来了学习方式上的革新。学生需要适应这种变化，培养适应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AI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化教育环境的能力。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https://d.book118.com/386110044013010104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135</Paragraphs>
  <Slides>23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1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教育AI化对传统教代沟和变</vt:lpstr>
      <vt:lpstr>目录</vt:lpstr>
      <vt:lpstr>第一章 教育AI化概述</vt:lpstr>
      <vt:lpstr>人工智能在教育中的应用</vt:lpstr>
      <vt:lpstr>教育AI化的定义与范围</vt:lpstr>
      <vt:lpstr>未来教育AI化的发展趋势</vt:lpstr>
      <vt:lpstr> </vt:lpstr>
      <vt:lpstr>教育AI化的优势和挑战</vt:lpstr>
      <vt:lpstr>第二章 传统教育模式与AI化教育的对比</vt:lpstr>
      <vt:lpstr> </vt:lpstr>
      <vt:lpstr>AI化教育的优势与劣势</vt:lpstr>
      <vt:lpstr>传统教学模式与AI化教育的融合</vt:lpstr>
      <vt:lpstr>教育AI化的发展现状</vt:lpstr>
      <vt:lpstr>AI化教育的未来发展趋势</vt:lpstr>
      <vt:lpstr>第3章 教育AI化对教师的影响</vt:lpstr>
      <vt:lpstr> </vt:lpstr>
      <vt:lpstr>教师在AI化教育中的角色和责任</vt:lpstr>
      <vt:lpstr>AI化教育与教师教学质量提升</vt:lpstr>
      <vt:lpstr>教师与AI智能助手的合作</vt:lpstr>
      <vt:lpstr>教师专业发展与AI化教育</vt:lpstr>
      <vt:lpstr>第四章 学生角色转变与AI化教育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2024-09-29T15:12:16.300</cp:lastPrinted>
  <dcterms:created xsi:type="dcterms:W3CDTF">2024-09-29T07:12:16Z</dcterms:created>
  <dcterms:modified xsi:type="dcterms:W3CDTF">2024-09-29T07:12:18Z</dcterms:modified>
</cp:coreProperties>
</file>