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057D7-7E87-47C1-A0B6-61E8BA9ED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B9DF0-065A-4E0B-9038-18F0FA870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2D846-71C3-40EB-93E6-F4CC5256A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2A7A6A-2C25-44D3-9A6B-3B55CC98B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7B9016-28F3-4A18-80F7-34470E253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8D4F1A-C98B-44C8-8A40-937BF513F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885404-8A4E-404C-B879-FB5356F2C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56EB8-C84D-435D-B8DF-C87927834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E0658-5AD0-4504-84D6-65235B760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6F844-6DA4-4546-84D0-0A8BCFAEB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6CD1E-5033-43C3-8C72-D3F01216E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110102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安全活动检查日及事故分析报告制度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安全活动检查日概述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安全活动检查日实施流程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安全事故分析报告制度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安全活动检查日与事故分析报告制度的关系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安全活动检查日及事故分析报告制度的优化与改进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安全活动检查日概述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安全活动检查日的定义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安全活动检查日是指在特定日期，对组织内部的安全活动进行全面检查和评估的制度安排。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它旨在及时发现和纠正安全漏洞，提高员工安全意识和操作技能，确保组织安全稳定运行。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42" r="17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通过定期的安全检查，可以及时发现潜在的安全隐患和问题，采取有效措施进行纠正，降低事故发生的风险。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及时发现和纠正安全漏洞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安全活动检查日可以组织安全培训、演练和交流等活动，提高员工的安全意识和操作技能，增强员工应对突发事件的能力。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提高员工安全意识和操作技能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通过安全检查和评估，可以全面了解组织的安全状况，及时采取措施解决存在的问题，确保组织安全稳定运行。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确保组织安全稳定运行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安全活动检查日的设立目的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83" r="15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安全是组织可持续发展的重要保障，通过安全活动检查日可以不断完善安全管理机制，促进组织的长期发展。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保障员工生命财产安全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安全是组织最重要的责任之一，通过安全活动检查日可以及时发现和解决安全隐患，保障员工生命财产安全。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提高组织形象和社会信誉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一个重视安全管理的组织会得到社会的认可和信任，从而提高组织形象和社会信誉。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安全活动检查日的重要性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安全活动检查日实施流程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确定检查目的和范围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明确检查的目标和需要覆盖的活动范围，确保检查的针对性和全面性。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制定检查计划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根据检查目的和范围，制定详细的检查计划，包括检查的时间、地点、人员和所需资源等。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准备检查工具和资料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根据检查计划，准备相应的检查工具和资料，如检查表、记录本、安全标准等。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检查前的准备工作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https://d.book118.com/386110102203010102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2024-09-27T16:58:17.752</cp:lastPrinted>
  <dcterms:created xsi:type="dcterms:W3CDTF">2024-09-27T08:58:17Z</dcterms:created>
  <dcterms:modified xsi:type="dcterms:W3CDTF">2024-09-27T08:58:19Z</dcterms:modified>
</cp:coreProperties>
</file>