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18787D-BBC1-41D2-BCDF-AEAF5CBA0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F68595-5E76-4475-B75A-35C23306E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C10FCF-0E59-4FE3-901A-6DECF36A0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1722D0-C0CE-4496-B203-10159C35A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D9A248-644C-4B52-AF21-83EF07914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7E8092-0967-4153-AA43-73BF87ED4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B618ED-F23A-4167-840A-48098198E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F650C8-5EE3-4551-BF83-1AB296309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442503-F0F0-4EC0-A791-7534BDFE4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6EFEBC-4874-4F25-9C65-1C2972363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854FCF-74D2-4AC5-80E3-C936871FB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122121111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知艾抗艾重在预防主题班会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艾滋病的危害与传播途径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艾滋病预防措施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艾滋病检测与治疗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消除歧视，关爱艾滋病患者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55" r="326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2917" r="2291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提高同学们对艾滋病的认识和了解，加强预防意识，减少歧视和恐惧。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艾滋病是一种严重的传染病，对个人、家庭和社会都带来了很大的危害。为了加强预防和控制，需要广泛宣传和普及相关知识。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主题班会的目的和背景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艾滋病的基本知识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艾滋病是一种由人类免疫缺陷病毒（HIV）引起的传染病，主要通过性接触、血液传播和母婴传播。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艾滋病的症状包括发热、头痛、咳嗽、腹泻、皮疹等，但这些症状并不是特异性的，很多疾病也可能出现类似症状。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艾滋病主要通过性接触、血液传播和母婴传播。此外，与感染者共用注射器、剃须刀、牙刷等也可能导致传播。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避免与未知的性伴侣发生性行为、使用安全套、不共用注射器、剃须刀、牙刷等个人卫生用品，以及避免不必要的输血和注射。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艾滋病的危害与传播途径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艾滋病是一种由人类免疫缺陷病毒（HIV）引起的传染病，会导致机体免疫力下降，易感染各种疾病。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严重影响身体健康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艾滋病患者需要面对社会、家庭和自身的多重压力，心理负担沉重。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心理压力巨大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875" b="12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艾滋病患者需要长期治疗和护理，对生活质量和家庭经济造成较大影响。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影响生活质量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艾滋病的危害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通过性接触传播是艾滋病最主要的传播途径，包括阴道性交、口交和肛交等。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性传播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625" r="2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血液传播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3083" b="23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母婴传播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通过输血、注射、手术等医疗操作传播，或使用被污染的针头、刀具等锐器刺破皮肤而传播。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感染了HIV的母亲在怀孕、分娩或哺乳过程中可能将病毒传给胎儿或新生儿。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艾滋病的传播途径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性活跃的男性和女性是艾滋病的主要易感人群，尤其是多个性伴侣或性工作者。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542" r="185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性活跃人群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吸毒者常常通过共用针头或注射器而感染艾滋病病毒。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吸毒人群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感染了HIV的母亲和胎儿、新生儿是艾滋病的高危人群。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母婴传播风险人群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艾滋病的易感人群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艾滋病预防措施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https://d.book118.com/386122121111010040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2024-09-06T18:43:11.460</cp:lastPrinted>
  <dcterms:created xsi:type="dcterms:W3CDTF">2024-09-06T10:43:11Z</dcterms:created>
  <dcterms:modified xsi:type="dcterms:W3CDTF">2024-09-06T10:43:13Z</dcterms:modified>
</cp:coreProperties>
</file>