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B4978A-08FD-4BAA-A893-56EEA92AD3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98181-8441-4949-8F9A-3B2D1D889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BCA14B-3665-47E6-976F-A2097AD2B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E0B1DE-8D93-4FE8-9A66-E939CD630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C9862A-878D-49D6-B936-E76BCADDB7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27A88F-7B12-4B19-8746-A0709FB592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FF6BB1-1142-4D7C-953B-C14F4596CB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840D2-2AAB-4868-8F5A-A48D670A9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BF73C-34EC-4C72-A5CD-EC7812C12F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92E5B-68DF-469C-882E-7601589E7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4DD27-6668-46A4-A405-B4173310B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1231040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《应激性精神障碍》PPT课件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应激性精神障碍概述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应激性精神障碍的治疗</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应激性精神障碍的预防与康复</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应激性精神障碍的案例分析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问题与展望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应激性精神障碍概述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应激性精神障碍是指在强烈或持久的心理社会应激下发生的短期精神异常，通常在数小时至数天内达到高峰，并伴有相应的情感和行为改变。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根据临床表现和病程，应激性精神障碍可分为急性应激反应、创伤后应激障碍和适应障碍等类型。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应激性精神障碍的发病机制涉及多个方面，包括神经递质、内分泌、免疫和神经影像学等方面的改变。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强烈的心理社会应激是导致应激性精神障碍的直接原因，如自然灾害、战争、暴力事件、亲人死亡等。个体易感性、遗传和环境因素也可能影响疾病的发生和发展。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6056" b="160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应激性精神障碍的临床表现包括情感症状（如焦虑、抑郁、愤怒等）、认知症状（如注意力不集中、记忆力减退等）和行为症状（如冲动行为、逃避行为等）。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根据临床表现和病程，结合DSM-5或ICD-10等诊断标准，可以确诊应激性精神障碍。同时需要排除其他精神障碍和躯体疾病。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应激性精神障碍的治疗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494" r="1649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主要用于缓解抑郁症状，如氟西汀、帕罗西汀等。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用于减轻焦虑症状，如阿普唑仑、氯硝西泮等。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用于控制兴奋、激越症状，如氯丙嗪、氟哌啶醇等。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用于稳定情绪，如碳酸锂、丙戊酸钠等。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抗抑郁药物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抗焦虑药物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镇静剂</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心境稳定剂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认知行为疗法</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心理疏导</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家庭治疗</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团体治疗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647" r="1664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帮助患者识别和改变负性思维和行为模式，提高应对压力的能力。</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通过倾听、支持和理解，帮助患者宣泄情绪，调整心态。</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改善家庭关系，增强家庭支持，减轻患者心理压力。</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通过集体活动和交流，增强患者社会适应能力。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082" b="2608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物理治疗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如电抽搐治疗、重复经颅磁刺激等。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生活方式调整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如规律作息、适量运动、保持良好的饮食习惯等。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提供社会资源，帮助患者融入社会，减轻孤独感。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应激性精神障碍的预防与康复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https://d.book118.com/386123104010010040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2024-09-06T04:52:57.003</cp:lastPrinted>
  <dcterms:created xsi:type="dcterms:W3CDTF">2024-09-05T20:52:57Z</dcterms:created>
  <dcterms:modified xsi:type="dcterms:W3CDTF">2024-09-05T20:52:59Z</dcterms:modified>
</cp:coreProperties>
</file>