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84616A-996E-4921-A970-3856942BF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0C1A9C-AB7C-4423-B4CF-1ACC978E5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CA0BC4-4A42-440F-8833-A349AAD39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63A5D1-C8EA-44F7-A091-6992323A1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FF9765-5418-4C22-B35C-5B62C6CE4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62E3C9-62EC-42D1-9496-6D4AC0D38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42929B-154E-4D60-AEA4-47C5A7256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8FEE2B-9F0A-406A-BB06-2B4F15C3A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AADB8D-BD13-431C-9FBF-D2C939A39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781674-83D9-402F-8E64-71A225E76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7792EF-088D-4D65-B6D2-BF682961D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612315520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儿科泌尿道感染查房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泌尿道感染概述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儿科泌尿道感染的特点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泌尿道感染的预防与控制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儿科泌尿道感染的案例分析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讨论与总结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泌尿道感染概述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266" r="1726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129" r="3212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泌尿道感染是指病原微生物侵入尿路而引起的炎症反应，常见于儿童和老年人。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根据感染部位，泌尿道感染可分为上尿路感染（肾盂肾炎）和下尿路感染（膀胱炎和尿道炎）。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泌尿道感染的常见病原体有大肠杆菌、变形杆菌、葡萄球菌等，其中大肠杆菌最常见。此外，尿路梗阻、膀胱输尿管反流、机体免疫力低下等因素也易诱发泌尿道感染。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泌尿道感染时，病原微生物粘附于尿路黏膜上皮细胞，引起炎症反应，导致局部充血、水肿、炎症细胞浸润等病理变化。炎症反应可导致尿路黏膜上皮细胞脱落、坏死，形成溃疡或脓肿。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泌尿道感染的典型表现为尿频、尿急、尿痛等膀胱刺激症状，可伴有发热、寒战等全身症状。肾盂肾炎可出现腰痛、肾区叩击痛等表现。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泌尿道感染的诊断主要依据临床表现和实验室检查。尿常规检查可见白细胞尿、血尿等异常。尿培养可明确病原体，对治疗有指导意义。影像学检查如超声、X线等有助于了解尿路结构及梗阻情况。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儿科泌尿道感染的特点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泌尿道感染主要由病原菌通过尿道口逆行感染引起，常见细菌有大肠埃希菌、变形杆菌、葡萄球菌等。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病原菌逆行感染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部分患儿可因血行感染导致泌尿道感染，常见于新生儿和婴儿。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血行感染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淋巴管感染也是泌尿道感染的途径之一，但较少见。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淋巴管感染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尿频、尿急、尿痛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其他症状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7078" b="707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患儿出现尿频、尿急、尿痛等膀胱刺激症状，部分患儿可能出现排尿困难。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部分患儿出现发热，体温可高达39℃以上。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部分患儿出现单侧或双侧腰痛，疼痛可向腹股沟放射。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部分患儿可能出现恶心、呕吐、腹痛等症状。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诊断与鉴别诊断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尿常规检查可发现白细胞、红细胞等异常指标，有助于初步诊断泌尿道感染。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尿培养可确定病原菌种类，为治疗提供依据。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B超检查可了解泌尿系统结构，排除其他疾病。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根据病情需要，可进行血常规、肾功能等检查。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尿常规检查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尿培养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B超检查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其他检查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鼓励患儿多喝水，勤排尿，注意个人卫生。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一般治疗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其他治疗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根据尿培养结果，选用敏感抗生素进行治疗，疗程一般为1-2周。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如出现高热，可采取物理降温或药物降温措施。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https://d.book118.com/386123155205010044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2024-09-13T06:25:37.480</cp:lastPrinted>
  <dcterms:created xsi:type="dcterms:W3CDTF">2024-09-12T22:25:37Z</dcterms:created>
  <dcterms:modified xsi:type="dcterms:W3CDTF">2024-09-12T22:25:39Z</dcterms:modified>
</cp:coreProperties>
</file>