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770" r:id="rId2"/>
  </p:sldMasterIdLst>
  <p:sldIdLst>
    <p:sldId id="259" r:id="rId3"/>
    <p:sldId id="262" r:id="rId4"/>
    <p:sldId id="264" r:id="rId5"/>
  </p:sldIdLst>
  <p:sldSz cx="9144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82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1B3A86-ABDA-4EF1-946B-E1268AE08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298FEE-6BA1-4333-A80B-6C0A58D67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7B600E-9D0B-429A-96F9-D33D2CF770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47B235-741A-43A4-8229-24E55AEEC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70AC4B-C61E-4FAD-9697-968C442A6A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1D595B-719A-40D6-9654-35F6F00C7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919248-D4F7-43F6-8054-93A9C6691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C4B9F0-0498-4412-98D2-6D0E55D86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4C997E-81C8-423C-9650-3BD443713F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3C101F-BE3A-47F5-9CAE-271B3D673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089B9D-ECCE-48D4-A3D7-B63466BD0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061192" y="1742132"/>
            <a:ext cx="8082808" cy="5115868"/>
          </a:xfrm>
          <a:prstGeom prst="rect">
            <a:avLst/>
          </a:prstGeom>
        </p:spPr>
      </p:pic>
      <p:sp>
        <p:nvSpPr>
          <p:cNvPr id="1048664" name="标题 1"/>
          <p:cNvSpPr>
            <a:spLocks noGrp="1"/>
          </p:cNvSpPr>
          <p:nvPr userDrawn="1">
            <p:ph type="ctrTitle"/>
            <p:custDataLst>
              <p:tags r:id="rId3"/>
            </p:custDataLst>
          </p:nvPr>
        </p:nvSpPr>
        <p:spPr>
          <a:xfrm>
            <a:off x="521100" y="1955258"/>
            <a:ext cx="4570961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 sz="4500"/>
              <a:t>单击此处编辑母版标题样式</a:t>
            </a:r>
            <a:endParaRPr lang="zh-CN" altLang="en-US" sz="4500"/>
          </a:p>
        </p:txBody>
      </p:sp>
      <p:sp>
        <p:nvSpPr>
          <p:cNvPr id="1048666" name="署名占位符 10"/>
          <p:cNvSpPr>
            <a:spLocks noGrp="1"/>
          </p:cNvSpPr>
          <p:nvPr userDrawn="1">
            <p:ph type="body" sz="quarter" idx="17" hasCustomPrompt="1"/>
            <p:custDataLst>
              <p:tags r:id="rId4"/>
            </p:custDataLst>
          </p:nvPr>
        </p:nvSpPr>
        <p:spPr>
          <a:xfrm>
            <a:off x="521017" y="4182110"/>
            <a:ext cx="2938938" cy="50419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 sz="1350"/>
              <a:t>署名占位符</a:t>
            </a:r>
            <a:endParaRPr lang="zh-CN" altLang="en-US" sz="1350"/>
          </a:p>
        </p:txBody>
      </p:sp>
      <p:sp>
        <p:nvSpPr>
          <p:cNvPr id="1048668" name="日期占位符 3"/>
          <p:cNvSpPr>
            <a:spLocks noGrp="1"/>
          </p:cNvSpPr>
          <p:nvPr>
            <p:ph type="dt" sz="half" idx="18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4"/>
          <p:cNvSpPr>
            <a:spLocks noGrp="1"/>
          </p:cNvSpPr>
          <p:nvPr>
            <p:ph type="ftr" sz="quarter" idx="19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5"/>
          <p:cNvSpPr>
            <a:spLocks noGrp="1"/>
          </p:cNvSpPr>
          <p:nvPr>
            <p:ph type="sldNum" sz="quarter" idx="20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551882"/>
            <a:ext cx="5506383" cy="4302942"/>
          </a:xfrm>
          <a:prstGeom prst="rect">
            <a:avLst/>
          </a:prstGeom>
        </p:spPr>
      </p:pic>
      <p:sp>
        <p:nvSpPr>
          <p:cNvPr id="1048684" name="标题 1"/>
          <p:cNvSpPr>
            <a:spLocks noGrp="1"/>
          </p:cNvSpPr>
          <p:nvPr userDrawn="1">
            <p:ph type="title" hasCustomPrompt="1"/>
            <p:custDataLst>
              <p:tags r:id="rId3"/>
            </p:custDataLst>
          </p:nvPr>
        </p:nvSpPr>
        <p:spPr>
          <a:xfrm>
            <a:off x="1585812" y="1303507"/>
            <a:ext cx="2160000" cy="2346658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 sz="3300"/>
              <a:t>标题</a:t>
            </a:r>
            <a:endParaRPr lang="zh-CN" altLang="en-US" sz="3300"/>
          </a:p>
        </p:txBody>
      </p:sp>
      <p:sp>
        <p:nvSpPr>
          <p:cNvPr id="1048686" name="日期占位符 3"/>
          <p:cNvSpPr>
            <a:spLocks noGrp="1"/>
          </p:cNvSpPr>
          <p:nvPr userDrawn="1"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 userDrawn="1"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 userDrawn="1"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2240797" y="1496287"/>
            <a:ext cx="6903202" cy="5358465"/>
          </a:xfrm>
          <a:prstGeom prst="rect">
            <a:avLst/>
          </a:prstGeom>
        </p:spPr>
      </p:pic>
      <p:sp>
        <p:nvSpPr>
          <p:cNvPr id="1048692" name="标题 1"/>
          <p:cNvSpPr>
            <a:spLocks noGrp="1"/>
          </p:cNvSpPr>
          <p:nvPr userDrawn="1">
            <p:ph type="title"/>
            <p:custDataLst>
              <p:tags r:id="rId3"/>
            </p:custDataLst>
          </p:nvPr>
        </p:nvSpPr>
        <p:spPr>
          <a:xfrm>
            <a:off x="991552" y="3168015"/>
            <a:ext cx="6239827" cy="2193925"/>
          </a:xfrm>
        </p:spPr>
        <p:txBody>
          <a:bodyPr anchor="t">
            <a:normAutofit/>
          </a:bodyPr>
          <a:lstStyle>
            <a:lvl1pPr algn="l">
              <a:defRPr sz="4400"/>
            </a:lvl1pPr>
          </a:lstStyle>
          <a:p>
            <a:r>
              <a:rPr lang="zh-CN" altLang="en-US" sz="3300"/>
              <a:t>单击此处编辑母版标题样式</a:t>
            </a:r>
            <a:endParaRPr lang="zh-CN" altLang="en-US" sz="3300"/>
          </a:p>
        </p:txBody>
      </p:sp>
      <p:sp>
        <p:nvSpPr>
          <p:cNvPr id="1048694" name="节编号 3"/>
          <p:cNvSpPr>
            <a:spLocks noGrp="1"/>
          </p:cNvSpPr>
          <p:nvPr userDrawn="1">
            <p:ph type="body" sz="quarter" idx="13" hasCustomPrompt="1"/>
            <p:custDataLst>
              <p:tags r:id="rId4"/>
            </p:custDataLst>
          </p:nvPr>
        </p:nvSpPr>
        <p:spPr>
          <a:xfrm>
            <a:off x="991552" y="1767840"/>
            <a:ext cx="6239827" cy="1224280"/>
          </a:xfrm>
        </p:spPr>
        <p:txBody>
          <a:bodyPr anchor="b">
            <a:noAutofit/>
          </a:bodyPr>
          <a:lstStyle>
            <a:lvl1pPr marL="0" indent="0" algn="l">
              <a:buNone/>
              <a:defRPr sz="8000" b="1"/>
            </a:lvl1pPr>
          </a:lstStyle>
          <a:p>
            <a:pPr lvl="0"/>
            <a:r>
              <a:rPr lang="zh-CN" altLang="en-US" sz="6000"/>
              <a:t>节编号</a:t>
            </a:r>
            <a:endParaRPr lang="zh-CN" altLang="en-US" sz="6000"/>
          </a:p>
        </p:txBody>
      </p:sp>
      <p:sp>
        <p:nvSpPr>
          <p:cNvPr id="1048696" name="日期占位符 2"/>
          <p:cNvSpPr>
            <a:spLocks noGrp="1"/>
          </p:cNvSpPr>
          <p:nvPr>
            <p:ph type="dt" sz="half" idx="14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5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6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内容占位符 2"/>
          <p:cNvSpPr>
            <a:spLocks noGrp="1"/>
          </p:cNvSpPr>
          <p:nvPr>
            <p:ph sz="half" idx="1"/>
            <p:custDataLst>
              <p:tags r:id="rId1"/>
            </p:custDataLst>
          </p:nvPr>
        </p:nvSpPr>
        <p:spPr>
          <a:xfrm>
            <a:off x="521099" y="1266825"/>
            <a:ext cx="3886200" cy="4910775"/>
          </a:xfrm>
        </p:spPr>
        <p:txBody>
          <a:bodyPr/>
          <a:lstStyle/>
          <a:p>
            <a:pPr lvl="0"/>
            <a:r>
              <a:rPr lang="zh-CN" altLang="en-US" sz="1350"/>
              <a:t>单击此处编辑母版文本样式</a:t>
            </a:r>
            <a:endParaRPr lang="zh-CN" altLang="en-US" sz="1350"/>
          </a:p>
          <a:p>
            <a:pPr lvl="1"/>
            <a:r>
              <a:rPr lang="zh-CN" altLang="en-US" sz="1200"/>
              <a:t>二级</a:t>
            </a:r>
            <a:endParaRPr lang="zh-CN" altLang="en-US" sz="1200"/>
          </a:p>
          <a:p>
            <a:pPr lvl="2"/>
            <a:r>
              <a:rPr lang="zh-CN" altLang="en-US" sz="1050"/>
              <a:t>三级</a:t>
            </a:r>
            <a:endParaRPr lang="zh-CN" altLang="en-US" sz="1050"/>
          </a:p>
          <a:p>
            <a:pPr lvl="3"/>
            <a:r>
              <a:rPr lang="zh-CN" altLang="en-US" sz="900"/>
              <a:t>四级</a:t>
            </a:r>
            <a:endParaRPr lang="zh-CN" altLang="en-US" sz="900"/>
          </a:p>
          <a:p>
            <a:pPr lvl="4"/>
            <a:r>
              <a:rPr lang="zh-CN" altLang="en-US" sz="825"/>
              <a:t>五级</a:t>
            </a:r>
            <a:endParaRPr lang="zh-CN" altLang="en-US" sz="825"/>
          </a:p>
        </p:txBody>
      </p:sp>
      <p:sp>
        <p:nvSpPr>
          <p:cNvPr id="1048704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4734900" y="1266825"/>
            <a:ext cx="3886200" cy="4910775"/>
          </a:xfrm>
        </p:spPr>
        <p:txBody>
          <a:bodyPr/>
          <a:lstStyle/>
          <a:p>
            <a:pPr lvl="0"/>
            <a:r>
              <a:rPr lang="zh-CN" altLang="en-US" sz="1350"/>
              <a:t>单击此处编辑母版文本样式</a:t>
            </a:r>
            <a:endParaRPr lang="zh-CN" altLang="en-US" sz="1350"/>
          </a:p>
          <a:p>
            <a:pPr lvl="1"/>
            <a:r>
              <a:rPr lang="zh-CN" altLang="en-US" sz="1200"/>
              <a:t>二级</a:t>
            </a:r>
            <a:endParaRPr lang="zh-CN" altLang="en-US" sz="1200"/>
          </a:p>
          <a:p>
            <a:pPr lvl="2"/>
            <a:r>
              <a:rPr lang="zh-CN" altLang="en-US" sz="1050"/>
              <a:t>三级</a:t>
            </a:r>
            <a:endParaRPr lang="zh-CN" altLang="en-US" sz="1050"/>
          </a:p>
          <a:p>
            <a:pPr lvl="3"/>
            <a:r>
              <a:rPr lang="zh-CN" altLang="en-US" sz="900"/>
              <a:t>四级</a:t>
            </a:r>
            <a:endParaRPr lang="zh-CN" altLang="en-US" sz="900"/>
          </a:p>
          <a:p>
            <a:pPr lvl="4"/>
            <a:r>
              <a:rPr lang="zh-CN" altLang="en-US" sz="825"/>
              <a:t>五级</a:t>
            </a:r>
            <a:endParaRPr lang="zh-CN" altLang="en-US" sz="825"/>
          </a:p>
        </p:txBody>
      </p:sp>
      <p:sp>
        <p:nvSpPr>
          <p:cNvPr id="104870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标题 7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文本占位符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>
          <a:xfrm>
            <a:off x="521100" y="1277189"/>
            <a:ext cx="3868340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z="1800"/>
              <a:t>单击此处编辑母版文本样式</a:t>
            </a:r>
            <a:endParaRPr lang="zh-CN" altLang="en-US" sz="1800"/>
          </a:p>
        </p:txBody>
      </p:sp>
      <p:sp>
        <p:nvSpPr>
          <p:cNvPr id="1048716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521100" y="1916723"/>
            <a:ext cx="3868340" cy="4272940"/>
          </a:xfrm>
        </p:spPr>
        <p:txBody>
          <a:bodyPr/>
          <a:lstStyle/>
          <a:p>
            <a:pPr lvl="0"/>
            <a:r>
              <a:rPr lang="zh-CN" altLang="en-US" sz="1350"/>
              <a:t>单击此处编辑母版文本样式</a:t>
            </a:r>
            <a:endParaRPr lang="zh-CN" altLang="en-US" sz="1350"/>
          </a:p>
          <a:p>
            <a:pPr lvl="1"/>
            <a:r>
              <a:rPr lang="zh-CN" altLang="en-US" sz="1200"/>
              <a:t>二级</a:t>
            </a:r>
            <a:endParaRPr lang="zh-CN" altLang="en-US" sz="1200"/>
          </a:p>
          <a:p>
            <a:pPr lvl="2"/>
            <a:r>
              <a:rPr lang="zh-CN" altLang="en-US" sz="1050"/>
              <a:t>三级</a:t>
            </a:r>
            <a:endParaRPr lang="zh-CN" altLang="en-US" sz="1050"/>
          </a:p>
          <a:p>
            <a:pPr lvl="3"/>
            <a:r>
              <a:rPr lang="zh-CN" altLang="en-US" sz="900"/>
              <a:t>四级</a:t>
            </a:r>
            <a:endParaRPr lang="zh-CN" altLang="en-US" sz="900"/>
          </a:p>
          <a:p>
            <a:pPr lvl="4"/>
            <a:r>
              <a:rPr lang="zh-CN" altLang="en-US" sz="825"/>
              <a:t>五级</a:t>
            </a:r>
            <a:endParaRPr lang="zh-CN" altLang="en-US" sz="825"/>
          </a:p>
        </p:txBody>
      </p:sp>
      <p:sp>
        <p:nvSpPr>
          <p:cNvPr id="1048718" name="文本占位符 4"/>
          <p:cNvSpPr>
            <a:spLocks noGrp="1"/>
          </p:cNvSpPr>
          <p:nvPr>
            <p:ph type="body" sz="quarter" idx="3"/>
            <p:custDataLst>
              <p:tags r:id="rId3"/>
            </p:custDataLst>
          </p:nvPr>
        </p:nvSpPr>
        <p:spPr>
          <a:xfrm>
            <a:off x="4733709" y="1277189"/>
            <a:ext cx="3887391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z="1800"/>
              <a:t>单击此处编辑母版文本样式</a:t>
            </a:r>
            <a:endParaRPr lang="zh-CN" altLang="en-US" sz="1800"/>
          </a:p>
        </p:txBody>
      </p:sp>
      <p:sp>
        <p:nvSpPr>
          <p:cNvPr id="1048720" name="内容占位符 5"/>
          <p:cNvSpPr>
            <a:spLocks noGrp="1"/>
          </p:cNvSpPr>
          <p:nvPr>
            <p:ph sz="quarter" idx="4"/>
            <p:custDataLst>
              <p:tags r:id="rId4"/>
            </p:custDataLst>
          </p:nvPr>
        </p:nvSpPr>
        <p:spPr>
          <a:xfrm>
            <a:off x="4733709" y="1916723"/>
            <a:ext cx="3887391" cy="4272940"/>
          </a:xfrm>
        </p:spPr>
        <p:txBody>
          <a:bodyPr/>
          <a:lstStyle/>
          <a:p>
            <a:pPr lvl="0"/>
            <a:r>
              <a:rPr lang="zh-CN" altLang="en-US" sz="1350"/>
              <a:t>单击此处编辑母版文本样式</a:t>
            </a:r>
            <a:endParaRPr lang="zh-CN" altLang="en-US" sz="1350"/>
          </a:p>
          <a:p>
            <a:pPr lvl="1"/>
            <a:r>
              <a:rPr lang="zh-CN" altLang="en-US" sz="1200"/>
              <a:t>二级</a:t>
            </a:r>
            <a:endParaRPr lang="zh-CN" altLang="en-US" sz="1200"/>
          </a:p>
          <a:p>
            <a:pPr lvl="2"/>
            <a:r>
              <a:rPr lang="zh-CN" altLang="en-US" sz="1050"/>
              <a:t>三级</a:t>
            </a:r>
            <a:endParaRPr lang="zh-CN" altLang="en-US" sz="1050"/>
          </a:p>
          <a:p>
            <a:pPr lvl="3"/>
            <a:r>
              <a:rPr lang="zh-CN" altLang="en-US" sz="900"/>
              <a:t>四级</a:t>
            </a:r>
            <a:endParaRPr lang="zh-CN" altLang="en-US" sz="900"/>
          </a:p>
          <a:p>
            <a:pPr lvl="4"/>
            <a:r>
              <a:rPr lang="zh-CN" altLang="en-US" sz="825"/>
              <a:t>五级</a:t>
            </a:r>
            <a:endParaRPr lang="zh-CN" altLang="en-US" sz="825"/>
          </a:p>
        </p:txBody>
      </p:sp>
      <p:sp>
        <p:nvSpPr>
          <p:cNvPr id="1048722" name="日期占位符 10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11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12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标题 13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514350" y="360000"/>
            <a:ext cx="8110537" cy="5817600"/>
          </a:xfrm>
        </p:spPr>
        <p:txBody>
          <a:bodyPr/>
          <a:lstStyle/>
          <a:p>
            <a:pPr lvl="0"/>
            <a:r>
              <a:rPr lang="zh-CN" altLang="en-US" sz="1350"/>
              <a:t>单击此处编辑母版文本样式</a:t>
            </a:r>
            <a:endParaRPr lang="zh-CN" altLang="en-US" sz="1350"/>
          </a:p>
          <a:p>
            <a:pPr lvl="1"/>
            <a:r>
              <a:rPr lang="zh-CN" altLang="en-US" sz="1200"/>
              <a:t>二级</a:t>
            </a:r>
            <a:endParaRPr lang="zh-CN" altLang="en-US" sz="1200"/>
          </a:p>
          <a:p>
            <a:pPr lvl="2"/>
            <a:r>
              <a:rPr lang="zh-CN" altLang="en-US" sz="1050"/>
              <a:t>三级</a:t>
            </a:r>
            <a:endParaRPr lang="zh-CN" altLang="en-US" sz="1050"/>
          </a:p>
          <a:p>
            <a:pPr lvl="3"/>
            <a:r>
              <a:rPr lang="zh-CN" altLang="en-US" sz="900"/>
              <a:t>四级</a:t>
            </a:r>
            <a:endParaRPr lang="zh-CN" altLang="en-US" sz="900"/>
          </a:p>
          <a:p>
            <a:pPr lvl="4"/>
            <a:r>
              <a:rPr lang="zh-CN" altLang="en-US" sz="825"/>
              <a:t>五级</a:t>
            </a:r>
            <a:endParaRPr lang="zh-CN" altLang="en-US" sz="825"/>
          </a:p>
        </p:txBody>
      </p:sp>
      <p:sp>
        <p:nvSpPr>
          <p:cNvPr id="10487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文本占位符 2"/>
          <p:cNvSpPr>
            <a:spLocks noGrp="1"/>
          </p:cNvSpPr>
          <p:nvPr>
            <p:ph type="body" idx="1" hasCustomPrompt="1"/>
            <p:custDataLst>
              <p:tags r:id="rId1"/>
            </p:custDataLst>
          </p:nvPr>
        </p:nvSpPr>
        <p:spPr>
          <a:xfrm>
            <a:off x="521099" y="1266825"/>
            <a:ext cx="8103788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 sz="1800"/>
              <a:t>单击此处编辑母版副标题样式</a:t>
            </a:r>
            <a:endParaRPr lang="zh-CN" altLang="en-US" sz="1800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标题 3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800225" y="1409248"/>
            <a:ext cx="7343774" cy="5448751"/>
          </a:xfrm>
          <a:prstGeom prst="rect">
            <a:avLst/>
          </a:prstGeom>
        </p:spPr>
      </p:pic>
      <p:sp>
        <p:nvSpPr>
          <p:cNvPr id="1048762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21099" y="1954800"/>
            <a:ext cx="457110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 sz="4500"/>
              <a:t>单击此处编辑母版标题样式</a:t>
            </a:r>
            <a:endParaRPr lang="zh-CN" altLang="en-US" sz="4500"/>
          </a:p>
        </p:txBody>
      </p:sp>
      <p:sp>
        <p:nvSpPr>
          <p:cNvPr id="1048764" name="署名占位符 10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521017" y="4182110"/>
            <a:ext cx="2938938" cy="50419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sz="1350">
                <a:sym typeface="+mn-ea"/>
              </a:rPr>
              <a:t>署名占位符</a:t>
            </a:r>
            <a:endParaRPr sz="1350">
              <a:sym typeface="+mn-ea"/>
            </a:endParaRPr>
          </a:p>
        </p:txBody>
      </p:sp>
      <p:sp>
        <p:nvSpPr>
          <p:cNvPr id="1048766" name="日期占位符 2"/>
          <p:cNvSpPr>
            <a:spLocks noGrp="1"/>
          </p:cNvSpPr>
          <p:nvPr>
            <p:ph type="dt" sz="half" idx="18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3"/>
          <p:cNvSpPr>
            <a:spLocks noGrp="1"/>
          </p:cNvSpPr>
          <p:nvPr>
            <p:ph type="ftr" sz="quarter" idx="19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4"/>
          <p:cNvSpPr>
            <a:spLocks noGrp="1"/>
          </p:cNvSpPr>
          <p:nvPr>
            <p:ph type="sldNum" sz="quarter" idx="20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9.xml" /><Relationship Id="rId13" Type="http://schemas.openxmlformats.org/officeDocument/2006/relationships/tags" Target="../tags/tag60.xml" /><Relationship Id="rId14" Type="http://schemas.openxmlformats.org/officeDocument/2006/relationships/tags" Target="../tags/tag61.xml" /><Relationship Id="rId15" Type="http://schemas.openxmlformats.org/officeDocument/2006/relationships/tags" Target="../tags/tag62.xml" /><Relationship Id="rId16" Type="http://schemas.openxmlformats.org/officeDocument/2006/relationships/tags" Target="../tags/tag63.xml" /><Relationship Id="rId17" Type="http://schemas.openxmlformats.org/officeDocument/2006/relationships/tags" Target="../tags/tag64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521100" y="360000"/>
            <a:ext cx="8100000" cy="72000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zh-CN" altLang="en-US" sz="2700"/>
              <a:t>单击此处编辑母版标题样式</a:t>
            </a:r>
            <a:endParaRPr lang="zh-CN" altLang="en-US" sz="2700"/>
          </a:p>
        </p:txBody>
      </p:sp>
      <p:sp>
        <p:nvSpPr>
          <p:cNvPr id="1048654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521099" y="1266825"/>
            <a:ext cx="8099999" cy="491077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 sz="1350"/>
              <a:t>单击此处编辑母版文本样式</a:t>
            </a:r>
            <a:endParaRPr lang="zh-CN" altLang="en-US" sz="1350"/>
          </a:p>
          <a:p>
            <a:pPr lvl="1"/>
            <a:r>
              <a:rPr lang="zh-CN" altLang="en-US" sz="1200"/>
              <a:t>二级</a:t>
            </a:r>
            <a:endParaRPr lang="zh-CN" altLang="en-US" sz="1200"/>
          </a:p>
          <a:p>
            <a:pPr lvl="2"/>
            <a:r>
              <a:rPr lang="zh-CN" altLang="en-US" sz="1050"/>
              <a:t>三级</a:t>
            </a:r>
            <a:endParaRPr lang="zh-CN" altLang="en-US" sz="1050"/>
          </a:p>
          <a:p>
            <a:pPr lvl="3"/>
            <a:r>
              <a:rPr lang="zh-CN" altLang="en-US" sz="900"/>
              <a:t>四级</a:t>
            </a:r>
            <a:endParaRPr lang="zh-CN" altLang="en-US" sz="900"/>
          </a:p>
          <a:p>
            <a:pPr lvl="4"/>
            <a:r>
              <a:rPr lang="zh-CN" altLang="en-US" sz="825"/>
              <a:t>五级</a:t>
            </a:r>
            <a:endParaRPr lang="zh-CN" altLang="en-US" sz="825"/>
          </a:p>
        </p:txBody>
      </p:sp>
      <p:sp>
        <p:nvSpPr>
          <p:cNvPr id="1048656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521099" y="6356350"/>
            <a:ext cx="21649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6457950" y="6356350"/>
            <a:ext cx="21631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760" r:id="rId2"/>
    <p:sldLayoutId id="2147484761" r:id="rId3"/>
    <p:sldLayoutId id="2147484762" r:id="rId4"/>
    <p:sldLayoutId id="2147484763" r:id="rId5"/>
    <p:sldLayoutId id="2147484764" r:id="rId6"/>
    <p:sldLayoutId id="2147484765" r:id="rId7"/>
    <p:sldLayoutId id="2147484766" r:id="rId8"/>
    <p:sldLayoutId id="2147484767" r:id="rId9"/>
    <p:sldLayoutId id="2147484768" r:id="rId10"/>
    <p:sldLayoutId id="214748476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1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6123205140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新兴市场的开拓策略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84" name="序号"/>
          <p:cNvSpPr txBox="1"/>
          <p:nvPr>
            <p:custDataLst>
              <p:tags r:id="rId3"/>
            </p:custDataLst>
          </p:nvPr>
        </p:nvSpPr>
        <p:spPr>
          <a:xfrm>
            <a:off x="4232434" y="2104072"/>
            <a:ext cx="493871" cy="378142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350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01</a:t>
            </a:r>
            <a:endParaRPr lang="en-US" sz="1350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4"/>
            </p:custDataLst>
          </p:nvPr>
        </p:nvSpPr>
        <p:spPr>
          <a:xfrm>
            <a:off x="5037772" y="2104548"/>
            <a:ext cx="3456146" cy="37814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350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单击添加目录项标题</a:t>
            </a:r>
            <a:endParaRPr lang="zh-CN" altLang="en-US" sz="1350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88" name="序号"/>
          <p:cNvSpPr txBox="1"/>
          <p:nvPr>
            <p:custDataLst>
              <p:tags r:id="rId5"/>
            </p:custDataLst>
          </p:nvPr>
        </p:nvSpPr>
        <p:spPr>
          <a:xfrm>
            <a:off x="4232434" y="3257550"/>
            <a:ext cx="493871" cy="378142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350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03</a:t>
            </a:r>
            <a:endParaRPr lang="en-US" sz="1350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6"/>
            </p:custDataLst>
          </p:nvPr>
        </p:nvSpPr>
        <p:spPr>
          <a:xfrm>
            <a:off x="5037772" y="3258026"/>
            <a:ext cx="3456146" cy="37814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350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开拓新兴市场的关键要素</a:t>
            </a:r>
            <a:endParaRPr lang="zh-CN" altLang="en-US" sz="1350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2" name="序号"/>
          <p:cNvSpPr txBox="1"/>
          <p:nvPr>
            <p:custDataLst>
              <p:tags r:id="rId7"/>
            </p:custDataLst>
          </p:nvPr>
        </p:nvSpPr>
        <p:spPr>
          <a:xfrm>
            <a:off x="4232434" y="3834288"/>
            <a:ext cx="493871" cy="378142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350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04</a:t>
            </a:r>
            <a:endParaRPr lang="en-US" sz="1350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8"/>
            </p:custDataLst>
          </p:nvPr>
        </p:nvSpPr>
        <p:spPr>
          <a:xfrm>
            <a:off x="5037772" y="3834765"/>
            <a:ext cx="3456146" cy="37814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350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新兴市场开拓案例分析</a:t>
            </a:r>
            <a:endParaRPr lang="zh-CN" altLang="en-US" sz="1350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6" name="序号"/>
          <p:cNvSpPr txBox="1"/>
          <p:nvPr>
            <p:custDataLst>
              <p:tags r:id="rId9"/>
            </p:custDataLst>
          </p:nvPr>
        </p:nvSpPr>
        <p:spPr>
          <a:xfrm>
            <a:off x="4232434" y="4411027"/>
            <a:ext cx="493871" cy="378142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350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05</a:t>
            </a:r>
            <a:endParaRPr lang="en-US" sz="1350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0"/>
            </p:custDataLst>
          </p:nvPr>
        </p:nvSpPr>
        <p:spPr>
          <a:xfrm>
            <a:off x="5037772" y="4411504"/>
            <a:ext cx="3456146" cy="37814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350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新兴市场开拓的挑战与机遇</a:t>
            </a:r>
            <a:endParaRPr lang="zh-CN" altLang="en-US" sz="1350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11"/>
            </p:custDataLst>
          </p:nvPr>
        </p:nvSpPr>
        <p:spPr>
          <a:xfrm>
            <a:off x="4232434" y="4987766"/>
            <a:ext cx="493871" cy="378142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350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06</a:t>
            </a:r>
            <a:endParaRPr lang="en-US" sz="1350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2"/>
            </p:custDataLst>
          </p:nvPr>
        </p:nvSpPr>
        <p:spPr>
          <a:xfrm>
            <a:off x="5037772" y="4988242"/>
            <a:ext cx="3456146" cy="37814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350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新兴市场开拓的实践建议</a:t>
            </a:r>
            <a:endParaRPr lang="zh-CN" altLang="en-US" sz="1350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13"/>
            </p:custDataLst>
          </p:nvPr>
        </p:nvSpPr>
        <p:spPr>
          <a:xfrm>
            <a:off x="4232434" y="2680811"/>
            <a:ext cx="493871" cy="378142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350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02</a:t>
            </a:r>
            <a:endParaRPr lang="en-US" sz="1350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14"/>
            </p:custDataLst>
          </p:nvPr>
        </p:nvSpPr>
        <p:spPr>
          <a:xfrm>
            <a:off x="5037772" y="2681287"/>
            <a:ext cx="3456146" cy="37814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350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新兴市场的概述</a:t>
            </a:r>
            <a:endParaRPr lang="zh-CN" altLang="en-US" sz="1350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https://d.book118.com/386123205140010035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61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  <p:tag name="KSO_WM_TEMPLATE_THUMBS_INDEX" val="1、9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SLIDE_ID" val="custom20231218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  <p:tag name="KSO_WM_TEMPLATE_THUMBS_INDEX" val="1、9"/>
</p:tagLst>
</file>

<file path=ppt/tags/tag6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00">
      <a:dk1>
        <a:srgbClr val="000000"/>
      </a:dk1>
      <a:lt1>
        <a:srgbClr val="FFFFFF"/>
      </a:lt1>
      <a:dk2>
        <a:srgbClr val="001548"/>
      </a:dk2>
      <a:lt2>
        <a:srgbClr val="F5F7FF"/>
      </a:lt2>
      <a:accent1>
        <a:srgbClr val="615DFF"/>
      </a:accent1>
      <a:accent2>
        <a:srgbClr val="33C6FD"/>
      </a:accent2>
      <a:accent3>
        <a:srgbClr val="6694FC"/>
      </a:accent3>
      <a:accent4>
        <a:srgbClr val="9963FA"/>
      </a:accent4>
      <a:accent5>
        <a:srgbClr val="CC31F9"/>
      </a:accent5>
      <a:accent6>
        <a:srgbClr val="E646C8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tx1"/>
        </a:solidFill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tx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7">
      <vt:lpstr>Arial</vt:lpstr>
      <vt:lpstr>Calibri</vt:lpstr>
      <vt:lpstr>微软雅黑</vt:lpstr>
      <vt:lpstr>Office Theme</vt:lpstr>
      <vt:lpstr>新兴市场的开拓策略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2024-09-05T11:50:14.281</cp:lastPrinted>
  <dcterms:created xsi:type="dcterms:W3CDTF">2024-09-05T03:50:14Z</dcterms:created>
  <dcterms:modified xsi:type="dcterms:W3CDTF">2024-09-05T03:50:16Z</dcterms:modified>
</cp:coreProperties>
</file>