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9CB71-0A44-48A0-B4A6-6712BEB44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789A2-BC53-4E8F-810D-B49175676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D09D6-B748-4378-9D6A-0D70D1165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C6522-CB41-49E8-AAC3-9B0FBACD1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29E05E-1EB2-415C-B5BA-A9D0DCA8F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20A666-D439-429B-A7EB-7435D2699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EE1405-86A2-4A6C-BA4D-7573C45BE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C67ED-66D8-48E0-9D5B-7FA023108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65907-565B-4E2D-8276-A155E6C77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E2B78-B8D9-45C7-9F28-B8582C60E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73280-A18E-4C7E-B813-14D376B1C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131105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企业人事个人工作总结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49" r="117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对过去一段时间内的工作进行全面梳理，展示所取得的成果和进步。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分析工作中遇到的问题和不足，总结经验教训，为今后的工作提供借鉴。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通过总结工作中的得失，明确个人职业发展方向和目标，促进个人成长。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向上级领导或相关部门汇报工作进展和成果，展示个人工作能力和价值。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总结工作成果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反思经验教训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促进个人成长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汇报工作进展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介绍个人在企业人事部门的具体工作职责和范围。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详细列举在过去一段时间内所取得的工作成果和业绩，包括招聘、培训、员工关系管理等方面的成绩。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阐述与团队成员的协作情况，以及个人在团队中所发挥的作用和贡献。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展望未来的工作计划和目标，提出个人职业发展的规划和期望。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工作职责与任务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25" r="17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根据公司战略和业务需求，制定并执行招聘计划，确保招聘活动的顺利进行。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招聘计划制定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招聘渠道管理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简历筛选与面试安排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选拔标准制定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负责维护和拓展招聘渠道，包括校园招聘、社会招聘、内部推荐等，确保招聘渠道的多样性和有效性。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负责简历的筛选和面试安排，确保面试流程的顺畅和高效。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参与制定并不断完善选拔标准，确保选拔活动的公正、公平和有效性。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692" r="15692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通过调查和分析，确定员工的培训需求，为制定培训计划提供依据。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根据培训需求，制定并执行培训计划，包括培训课程设计、讲师安排、培训材料准备等。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培训计划制定与执行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对培训效果进行评估，包括学员反馈、考试成绩等，以确保培训质量。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协助员工制定个人发展规划，提供职业咨询和辅导，促进员工个人成长和职业发展。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员工发展规划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负责组织和实施绩效考核工作，包括绩效数据收集、整理和分析，确保考核结果的客观公正。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绩效结果应用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协助将绩效考核结果应用于薪酬调整、晋升、奖惩等方面，激发员工积极性和创造力。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绩效反馈与辅导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负责向员工反馈绩效考核结果，提供改进意见和辅导，帮助员工提升绩效水平。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绩效计划制定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根据公司战略和部门目标，协助制定员工绩效计划，明确绩效指标和考核标准。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负责建设和维护员工沟通渠道，及时了解员工诉求和建议，促进企业内部沟通顺畅。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员工沟通渠道建设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负责组织各类员工活动，如年会、团建、庆祝活动等，增强企业凝聚力和员工归属感。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员工活动组织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关注员工身心健康和工作生活平衡，提供必要的关怀和援助措施，如心理咨询、困难帮扶等。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员工关怀与援助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协助处理员工之间的劳动争议和纠纷，维护企业内部和谐稳定。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劳动争议处理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员工关系管理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工作成果与亮点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通过优化招聘流程和采用多元化的招聘渠道，提高了招聘效率，缩短了招聘周期。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招聘效率提升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招聘质量改善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校园招聘成果显著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严格筛选简历和面试流程，提高了招聘质量，降低了员工流失率。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成功组织了多场校园招聘活动，吸引了大量优秀毕业生加入公司。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建立了完善的培训体系，包括新员工入职培训、在职员工技能提升培训等。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培训体系完善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根据员工需求和公司发展战略，设计了多样化的培训内容，如领导力培训、团队建设等。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培训内容丰富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通过考试、问卷调查等方式对培训效果进行评估，不断改进培训内容和方式。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https://d.book118.com/386131105230010054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2024-09-22T04:33:50.673</cp:lastPrinted>
  <dcterms:created xsi:type="dcterms:W3CDTF">2024-09-21T20:33:50Z</dcterms:created>
  <dcterms:modified xsi:type="dcterms:W3CDTF">2024-09-21T20:33:52Z</dcterms:modified>
</cp:coreProperties>
</file>