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AB684-04E4-48CD-B1BD-C9EF59422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5758B-B575-4BFE-AC9A-F094A53C6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4EC2E-7FAA-4E30-86D8-2A5AB87CC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DA0439-A0BD-4096-B15D-900C8F68E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B769B9-A67B-493A-8BEE-2C243CF73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084582-E116-40A9-B672-8B890588D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14529A-7970-4012-B1FA-FC5CF8D3B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98B5E4-DA38-440E-A18E-77FB4C150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8D74B5-D577-43E3-B8D6-06DBC85F0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94F8A-308F-441D-BFAF-A309376D7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0C74C-F0B9-4503-8C1F-B59ECC07A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13115222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《摆图形的规律》ppt课件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摆图形简介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摆图形的规律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摆图形的设计与实现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摆图形的应用案例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摆图形简介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摆图形的定义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摆图形是指通过在二维平面上排列不同形状的几何图形，形成具有特定规律和美感的图案。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摆图形通常由多个基本图形组成，如三角形、正方形、圆形等，通过不同的排列方式、旋转角度和颜色搭配，创造出丰富多彩的视觉效果。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687" b="276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788" b="57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摆图形的基本特征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规律性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摆图形通常具有明显的规律性，即按照一定的规则或模式进行排列，使得整体图案呈现出一种秩序感和美感。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可变性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摆图形可以通过改变基本图形的形状、大小、颜色和排列方式等，创造出多种不同的图案效果，具有很高的可变性。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艺术性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摆图形是一种艺术形式，通过创意和设计，可以创造出具有独特美感和艺术价值的作品，用于装饰、设计等领域。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在服装设计中，摆图形也常被用于图案设计和面料设计，为服装增添独特的风格和美感。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摆图形在平面设计中应用广泛，如标志设计、海报设计、包装设计等，通过摆图形可以创造出独特的视觉效果，提升设计的美感和辨识度。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环境艺术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在环境艺术中，摆图形可以用于景观设计、室内装饰等方面，为空间增添艺术氛围和视觉享受。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750" r="12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摆图形的应用场景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摆图形的规律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周期性规律是指图形按照一定的时间间隔重复出现。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摆图形的过程中，如果一个图形按照一定的规律重复出现，那么这种规律就被称为周期性规律。例如，一个正方形可以按照一定的周期摆成正方形阵列，每个正方形都按照相同的方向和距离摆放，形成一种重复的模式。这种周期性规律在自然界和人类生活中广泛存在，如四季更替、日夜交替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摆图形的周期性规律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对称性规律是指图形通过某种对称操作后与原图形重合。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称性规律是图形摆置中常见的一种规律。如果一个图形在经过平移、旋转、反射等对称操作后能够与原图形完全重合，那么这个图形就具有对称性。例如，一个等腰三角形可以以底边为轴进行旋转，旋转180度后与原图形重合，因此它具有对称性。对称性规律在自然界和艺术设计中也非常常见，如雪花、蜂巢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摆图形的对称性规律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复杂性规律是指图形通过组合和排列形成更复杂的结构。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摆图形的过程中，如果一些简单的图形通过一定的组合和排列方式形成更复杂的结构，那么这种规律就被称为复杂性规律。例如，用多个正方形可以组成一个复杂的矩形，或者用多个三角形可以组成一个复杂的锥体。这种复杂性规律在自然界和工程设计中也有广泛应用，如生物体的构造、建筑物的设计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摆图形的复杂性规律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变化性规律是指图形在摆置过程中不断发生改变。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摆图形的过程中，如果图形的大小、形状、方向等属性不断发生变化，那么这种规律就被称为变化性规律。例如，一个正方形的边长可以逐渐增大或减小，形成一个动态的图形变化过程。这种变化性规律在自然界和科学实验中也非常常见，如气候变化、化学反应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摆图形的变化性规律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摆图形的设计与实现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https://d.book118.com/386131152221010033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2024-09-02T14:39:59.374</cp:lastPrinted>
  <dcterms:created xsi:type="dcterms:W3CDTF">2024-09-02T06:39:59Z</dcterms:created>
  <dcterms:modified xsi:type="dcterms:W3CDTF">2024-09-02T06:40:01Z</dcterms:modified>
</cp:coreProperties>
</file>