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614BF-1C05-4C28-9A83-7C97CFC5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BE89F-74E4-4229-80B8-D91F6415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D1A14-1CC9-4A89-980A-62C84577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B9F3E-1412-4EA5-930A-EB68F8C6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743D1-EC99-4E0E-AA32-C92ACA25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51C4F-8170-458B-86F8-7131326D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CE50B-9F36-44A2-9011-21B1357CF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063FA-903B-4593-B50E-A402EF7D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8A587-E7AE-4477-A6A3-ED4C8732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395D-7000-4915-9110-07C3BA31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57886-27EF-4B86-B64B-B696CB27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3220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肺炎感染护理查房汇报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肺炎感染的护理措施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肺炎感染的预防与控制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90" r="17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肺炎感染的定义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肺炎感染通常会导致咳嗽、咳痰、发热、呼吸困难等症状，严重时可能危及生命。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肺炎感染是指肺组织受到细菌、病毒等病原体感染所引起的炎症性疾病。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根据感染病原体的不同，肺炎感染可分为细菌性肺炎、病毒性肺炎、支原体肺炎等。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根据病程长短，肺炎感染可分为急性肺炎和慢性肺炎。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根据病情严重程度，肺炎感染可分为轻度肺炎、中度肺炎和重度肺炎。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肺炎感染的分类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胸痛是肺炎感染的常见症状之一，通常在深呼吸或咳嗽时加重。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呼吸困难是肺炎感染的严重症状之一，可能导致呼吸急促、紫绀等症状。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发热是肺炎感染的常见症状，体温可高达38℃以上。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咳嗽是肺炎感染最常见的症状之一，通常为干咳或咳痰。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痰液多为黄色或绿色，质地黏稠。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肺炎感染的症状与体征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肺炎感染的护理措施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遵医嘱，确保药物使用正确、及时、安全。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护士应确保患者遵医嘱按时服药，注意观察药物反应，如有异常及时报告医生。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保持呼吸道通畅，预防并发症。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定期为患者吸痰、拍背，指导患者有效咳嗽，保持室内空气湿度适中，避免呼吸道干燥。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关注患者心理状态，提供心理支持。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与患者沟通，了解其心理需求，缓解焦虑、恐惧等不良情绪，增强治疗信心。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https://d.book118.com/386132205205010044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2024-09-13T06:26:51.914</cp:lastPrinted>
  <dcterms:created xsi:type="dcterms:W3CDTF">2024-09-12T22:26:51Z</dcterms:created>
  <dcterms:modified xsi:type="dcterms:W3CDTF">2024-09-12T22:26:53Z</dcterms:modified>
</cp:coreProperties>
</file>