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CFD62-F605-417A-B046-885470FF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69B5F-3DFD-4938-820A-1A487720D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6E162-8E1B-4F59-AEEF-D37A61162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2C725-2F7E-4FCE-B691-8C54ECE7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7BE53-C10D-4247-9DA0-77049CC3E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F93AB5-B59D-408D-8783-17371AB7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BBEC3-88E3-40DE-A62B-C5D784A1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491F4-4C0B-4ED7-A1E7-D284B9B2F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385BC-E2E7-4C89-BF7D-643E0AC1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57855-71E9-483B-9C05-C23B699CA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E5A46-FB8E-4714-B45D-E9A07B67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3512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持续微笑提高服务效率的捷径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微笑服务理念与重要性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员工素质培养与技能提升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客户关系管理与满意度提升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流程优化与团队协作能力提高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创新服务模式拓展市场影响力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微笑服务理念与重要性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7" b="10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微笑服务定义及内涵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微笑服务是一种积极、热情的服务态度，通过微笑表达友善、尊重和关注，营造轻松、愉悦的服务氛围。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微笑服务不仅仅是面部表情的展现，更是一种服务理念的体现，包括热情、耐心、细致、周到等多方面的服务内容。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微笑服务要求服务人员从内心发出真诚的微笑，传递积极、阳光的服务精神，让顾客感受到温暖和关怀。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在服务业中，微笑服务已经成为一种基本的职业要求，如酒店、餐饮、旅游、医疗等服务行业普遍推行微笑服务。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随着市场竞争的加剧，越来越多的企业开始注重微笑服务，将其作为提升品牌形象和竞争力的重要手段。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在实践中，一些企业通过将微笑服务纳入员工绩效考核、开展微笑服务培训等方式，不断提高服务人员的微笑服务水平。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374" b="1037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微笑服务在行业中应用现状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微笑服务能够展现企业的友善、专业和高效，增强顾客对企业的信任和好感。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塑造良好企业形象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微笑服务能够让顾客感受到被关注和尊重，提高顾客的满意度和忠诚度。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在激烈的市场竞争中，微笑服务能够成为企业独特的竞争优势，吸引更多顾客选择该企业的产品或服务。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微笑服务对于企业形象塑造意义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员工素质培养与技能提升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通过正向激励和团队建设活动，激发员工积极、乐观的工作态度。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417" b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培训员工学会识别、控制和表达情绪，以平和、耐心的心态面对客户。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教授员工有效的压力应对方法，如深呼吸、冥想等，以缓解工作压力，保持微笑服务。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员工心理素质培养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确保员工熟练掌握所提供的产品或服务的相关知识，以便准确、高效地解答客户疑问。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制定并执行统一的服务流程，使员工能够迅速响应客户需求，提供标准化、高质量的服务。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培养员工具备独立分析和解决问题的能力，遇到复杂问题时能够迅速找到解决方案。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进行礼仪规范培训，使员工在与客户沟通时保持礼貌、尊重和专业。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教授员工倾听、表达和反馈的沟通技巧，以便更好地理解客户需求，提供个性化服务。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多语言支持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针对国际化服务需求，提供多语言培训，使员工能够用不同语言与客户顺畅沟通。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66" r="1496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沟通技巧和礼仪规范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客户关系管理与满意度提升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与客户保持真诚、友好的沟通，关注客户需求，积极解决问题。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定期对客户进行回访，了解客户对产品和服务的满意度及建议。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针对不同客户的特点和需求，提供个性化的关怀和服务。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对客户的反馈及时响应，积极解决客户遇到的问题和困难。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根据客户满意度调查结果，持续改进产品和服务质量，提高客户满意度。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设计合理问卷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制定科学合理的客户满意度调查问卷，收集客户对产品和服务的评价。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客户满意度调查及反馈机制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https://d.book118.com/386135124040010045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2024-09-13T22:02:11.554</cp:lastPrinted>
  <dcterms:created xsi:type="dcterms:W3CDTF">2024-09-13T14:02:11Z</dcterms:created>
  <dcterms:modified xsi:type="dcterms:W3CDTF">2024-09-13T14:02:13Z</dcterms:modified>
</cp:coreProperties>
</file>