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9879A11-203B-4A40-8640-16F7A04D16E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E4154-C05C-4046-8617-5FD209F81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610AEC-411D-4AFB-BEF5-E14425CD2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0395C-7899-49F0-9610-C1BCEDF80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70092-4C1B-4DD1-BD69-77AEA2233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CC8441-7B10-4878-B368-3D2FD9BC5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747BA9-2101-4171-9FBE-723652C10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E31DC2-B210-4A2B-B9B7-ED38A0994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93670E-6CA7-4E4D-BD5B-6CEAE6357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1C1B8D-2515-4E55-9946-E1EFB2615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DBF9B9-D4C8-4B5F-9502-145135818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D21639-5E82-4D9C-8142-A7DED8B83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005708B-AF8D-4BE9-BC40-6427FF6B197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41134C9-5782-4C76-9B33-C527890389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140022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中医教学查房模版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病史采集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望闻问切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辨证论治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诊断思维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目的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通过中医教学查房，帮助学生了解中医诊疗的基本原理和方法，培养学生的观察病情、辨证论治的能力，提高学生的临床实践能力。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15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观察体征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观察患者的脉象、面色等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望闻问切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通过望、闻、问、切等方式诊断病情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辨证论治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根据辨证施治原则进行诊疗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内容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病史采集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详细了解患者的病史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1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164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方法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中医教学查房可采用团体查房、个别查房等方式，学生可以分组讨论、观摩老师诊疗过程，以及通过模拟病例进行学习。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病史采集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学生需要学会倾听患者陈述，提问得当，全面了解病情，切忌主观臆断，严谨客观地记录。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7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倾听患者陈述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提问得当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切忌主观臆断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严谨客观地记录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模拟病例进行病史采集实践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于老师和同学讨论、总结经验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学习重点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病史采集基本步骤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了解病情性质、病因病机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7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病史采集是中医诊断的重要环节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可以帮助医生判断病情性质、病因病机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70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0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望闻问切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望诊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望诊是通过观察患者的面色、舌苔等表现，分析病情的变化，从中揭示病因病机，为进一步诊断提供重要依据。学生需要认真学习望诊技巧，以便准确判断患者的病情。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9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9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1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9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0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1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2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3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4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5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6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0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切诊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触摸脉象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辨别脉象特点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进一步诊断病情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3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问诊和切诊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7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8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问诊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了解患者症状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探究病情细节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询问疾病历史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4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https://d.book118.com/386140022040010103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中医教学查房模版</vt:lpstr>
      <vt:lpstr>目录</vt:lpstr>
      <vt:lpstr>第一章 简介</vt:lpstr>
      <vt:lpstr>目的</vt:lpstr>
      <vt:lpstr>内容</vt:lpstr>
      <vt:lpstr> </vt:lpstr>
      <vt:lpstr>第2章 病史采集</vt:lpstr>
      <vt:lpstr> </vt:lpstr>
      <vt:lpstr>总结</vt:lpstr>
      <vt:lpstr>第3章 望闻问切</vt:lpstr>
      <vt:lpstr> </vt:lpstr>
      <vt:lpstr>问诊和切诊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2024-09-28T10:01:28.071</cp:lastPrinted>
  <dcterms:created xsi:type="dcterms:W3CDTF">2024-09-28T02:01:28Z</dcterms:created>
  <dcterms:modified xsi:type="dcterms:W3CDTF">2024-09-28T02:01:30Z</dcterms:modified>
</cp:coreProperties>
</file>