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0AB165-7DC0-4E74-A69F-BC877A108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40092E-B891-4ADB-BAC9-6FD2C73E8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FDEB2E-4713-42CF-BEF6-FA3D73C5B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EE1AE8-0C14-4527-A038-8F08B75FC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CA76AB-146E-4A51-8CFC-EE5ABB4AE4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8C279B-7AB0-4619-BBA8-A531A2E431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534F90-A274-42A7-9615-EC0D7C1D30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A0644F-FACA-4303-9A61-93CBD5CD50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DA0F86-C21E-4305-A234-513D84CAB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47E53E-DA2E-4FDB-BC01-74BE23EF6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27069D-0BA5-417C-8069-6E3C04706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14411201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新生儿先天性心脏病ppt课件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新生儿先天性心脏病概述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新生儿先天性心脏病诊断</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新生儿先天性心脏病治疗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新生儿先天性心脏病预防与护理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新生儿先天性心脏病案例分析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新生儿先天性心脏病概述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新生儿先天性心脏病是指在胎儿期心脏及大血管发育过程中出现的异常，导致出生后心血管结构异常的疾病。</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根据心脏结构异常的类型，新生儿先天性心脏病可分为左向右分流型、右向左分流型及无分流型等。</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部分新生儿先天性心脏病具有遗传倾向，可能与基因突变、染色体异常有关。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遗传因素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83" r="12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母体因素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孕期母体接触有害物质、感染、辐射等环境因素也可能导致胎儿心血管发育异常。</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母体在孕期患有糖尿病、结缔组织疾病等也可能增加新生儿先天性心脏病的风险。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由于呼吸困难和心力衰竭，新生儿可能表现为喂养困难，如吸吮无力、食欲不振等。</a:t>
            </a:r>
            <a:endParaRPr lang="en-US" sz="1100"/>
          </a:p>
        </p:txBody>
      </p:sp>
      <p:sp>
        <p:nvSpPr>
          <p:cNvPr id="10" name="AutoShape 10"/>
          <p:cNvSpPr/>
          <p:nvPr/>
        </p:nvSpPr>
        <p:spPr>
          <a:xfrm>
            <a:off x="1411224" y="2644137"/>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由于缺氧，新生儿皮肤、口唇、甲床等部位可能出现紫绀。</a:t>
            </a:r>
            <a:endParaRPr lang="en-US" sz="1100"/>
          </a:p>
        </p:txBody>
      </p:sp>
      <p:sp>
        <p:nvSpPr>
          <p:cNvPr id="11" name="AutoShape 11"/>
          <p:cNvSpPr/>
          <p:nvPr/>
        </p:nvSpPr>
        <p:spPr>
          <a:xfrm>
            <a:off x="7965938" y="1476145"/>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新生儿先天性心脏病可能导致肺部血流增多，引起呼吸急促。</a:t>
            </a:r>
            <a:endParaRPr lang="en-US" sz="1100"/>
          </a:p>
        </p:txBody>
      </p:sp>
      <p:sp>
        <p:nvSpPr>
          <p:cNvPr id="12" name="AutoShape 12"/>
          <p:cNvSpPr/>
          <p:nvPr/>
        </p:nvSpPr>
        <p:spPr>
          <a:xfrm>
            <a:off x="8078669" y="3640986"/>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新生儿先天性心脏病可能导致心脏功能不全，引起心力衰竭。</a:t>
            </a:r>
            <a:endParaRPr lang="en-US" sz="1100"/>
          </a:p>
        </p:txBody>
      </p:sp>
      <p:sp>
        <p:nvSpPr>
          <p:cNvPr id="13" name="AutoShape 13"/>
          <p:cNvSpPr/>
          <p:nvPr/>
        </p:nvSpPr>
        <p:spPr>
          <a:xfrm>
            <a:off x="5078274" y="2850712"/>
            <a:ext cx="2048256"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紫绀</a:t>
            </a:r>
            <a:endParaRPr lang="en-US" sz="1100"/>
          </a:p>
        </p:txBody>
      </p:sp>
      <p:sp>
        <p:nvSpPr>
          <p:cNvPr id="14" name="AutoShape 14"/>
          <p:cNvSpPr/>
          <p:nvPr/>
        </p:nvSpPr>
        <p:spPr>
          <a:xfrm>
            <a:off x="4799914" y="1872460"/>
            <a:ext cx="2253828"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呼吸急促</a:t>
            </a:r>
            <a:endParaRPr lang="en-US" sz="1100"/>
          </a:p>
        </p:txBody>
      </p:sp>
      <p:sp>
        <p:nvSpPr>
          <p:cNvPr id="15" name="AutoShape 15"/>
          <p:cNvSpPr/>
          <p:nvPr/>
        </p:nvSpPr>
        <p:spPr>
          <a:xfrm>
            <a:off x="5070960" y="3831676"/>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心力衰竭</a:t>
            </a:r>
            <a:endParaRPr lang="en-US" sz="1100"/>
          </a:p>
        </p:txBody>
      </p:sp>
      <p:sp>
        <p:nvSpPr>
          <p:cNvPr id="16" name="AutoShape 16"/>
          <p:cNvSpPr/>
          <p:nvPr/>
        </p:nvSpPr>
        <p:spPr>
          <a:xfrm>
            <a:off x="5070960" y="4817092"/>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喂养困难</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新生儿先天性心脏病诊断</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医生通过听诊器可以初步判断心脏是否存在杂音，是初步筛查先天性心脏病的重要手段。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听诊</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心电图可以检测心脏电活动的异常，对于某些先天性心脏病有提示作用。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心电图</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心脏超声是一种无创、无痛、无辐射的检查方法，可以清晰地显示心脏的结构和功能，是诊断先天性心脏病的主要手段。</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心脏超声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对于复杂的心脏畸形，可能需要借助核磁共振（MRI）或计算机断层扫描（CT）来进一步确诊。</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核磁共振和CT</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诊断流程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初步检查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医生通过观察新生儿的临床表现，如面色、呼吸、喂养等，结合听诊器检查，判断是否存在心脏异常的可能。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实验室检查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根据初步检查结果，医生可能会要求进行心电图、心脏超声等实验室检查，以进一步明确病因。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通过综合分析临床表现、实验室检查结果以及其他相关检查，医生可以确诊先天性心脏病的类型和程度。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先天性心脏病在新生儿期早期诊断非常重要，因为早期治疗可以显著改善预后。</a:t>
            </a:r>
          </a:p>
        </p:txBody>
      </p:sp>
      <p:pic>
        <p:nvPicPr>
          <p:cNvPr id="5" name="Picture 5"/>
          <p:cNvPicPr>
            <a:picLocks noChangeAspect="1"/>
          </p:cNvPicPr>
          <p:nvPr/>
        </p:nvPicPr>
        <p:blipFill>
          <a:blip r:embed="rId2"/>
          <a:srcRect l="14625" r="14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早期诊断</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对于疑似先天性心脏病的新生儿，应选择经验丰富的医生进行诊断，确保诊断的准确性。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准确诊断</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对于未确诊或病情不稳定的新生儿，应进行动态观察，定期进行复查，以便及时发现病情变化。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动态观察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新生儿先天性心脏病治疗</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https://d.book118.com/386144112011010051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2024-09-16T16:51:20.449</cp:lastPrinted>
  <dcterms:created xsi:type="dcterms:W3CDTF">2024-09-16T08:51:20Z</dcterms:created>
  <dcterms:modified xsi:type="dcterms:W3CDTF">2024-09-16T08:51:22Z</dcterms:modified>
</cp:coreProperties>
</file>