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56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F9D93E5-7B8E-454A-987B-124F13FD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BB95FBB-83A2-488E-8ABB-1AC5421F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E3D998B-23A6-4AD3-8927-6552E44B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39DFF1A-AA59-4953-8500-6C3A987B3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08F203B-98BA-4493-BADE-C78788A5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5734F2A-0365-42B9-8556-435C27AE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BF80915-910F-40C8-BA92-4117C194C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C43AF66-F778-4E1D-B10F-54AAAB51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F473F61-7A5C-4666-909E-A54E6CB5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0749D39-6089-4A61-80C7-263B5731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0CF69C-6756-4205-8D66-9DC38EC5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image" Target="../media/image3.png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2" Type="http://schemas.openxmlformats.org/officeDocument/2006/relationships/tags" Target="../tags/tag150.xml" /><Relationship Id="rId3" Type="http://schemas.openxmlformats.org/officeDocument/2006/relationships/image" Target="../media/image1.png" /><Relationship Id="rId4" Type="http://schemas.openxmlformats.org/officeDocument/2006/relationships/tags" Target="../tags/tag151.xml" /><Relationship Id="rId5" Type="http://schemas.openxmlformats.org/officeDocument/2006/relationships/image" Target="../media/image2.png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31" Type="http://schemas.openxmlformats.org/officeDocument/2006/relationships/tags" Target="../tags/tag189.xml" /><Relationship Id="rId32" Type="http://schemas.openxmlformats.org/officeDocument/2006/relationships/tags" Target="../tags/tag190.xml" /><Relationship Id="rId33" Type="http://schemas.openxmlformats.org/officeDocument/2006/relationships/tags" Target="../tags/tag191.xml" /><Relationship Id="rId34" Type="http://schemas.openxmlformats.org/officeDocument/2006/relationships/tags" Target="../tags/tag192.xml" /><Relationship Id="rId35" Type="http://schemas.openxmlformats.org/officeDocument/2006/relationships/tags" Target="../tags/tag193.xml" /><Relationship Id="rId36" Type="http://schemas.openxmlformats.org/officeDocument/2006/relationships/tags" Target="../tags/tag194.xml" /><Relationship Id="rId37" Type="http://schemas.openxmlformats.org/officeDocument/2006/relationships/tags" Target="../tags/tag195.xml" /><Relationship Id="rId38" Type="http://schemas.openxmlformats.org/officeDocument/2006/relationships/tags" Target="../tags/tag196.xml" /><Relationship Id="rId39" Type="http://schemas.openxmlformats.org/officeDocument/2006/relationships/tags" Target="../tags/tag197.xml" /><Relationship Id="rId4" Type="http://schemas.openxmlformats.org/officeDocument/2006/relationships/tags" Target="../tags/tag162.xml" /><Relationship Id="rId40" Type="http://schemas.openxmlformats.org/officeDocument/2006/relationships/tags" Target="../tags/tag198.xml" /><Relationship Id="rId41" Type="http://schemas.openxmlformats.org/officeDocument/2006/relationships/tags" Target="../tags/tag199.xml" /><Relationship Id="rId42" Type="http://schemas.openxmlformats.org/officeDocument/2006/relationships/tags" Target="../tags/tag200.xml" /><Relationship Id="rId43" Type="http://schemas.openxmlformats.org/officeDocument/2006/relationships/tags" Target="../tags/tag201.xml" /><Relationship Id="rId44" Type="http://schemas.openxmlformats.org/officeDocument/2006/relationships/tags" Target="../tags/tag202.xml" /><Relationship Id="rId45" Type="http://schemas.openxmlformats.org/officeDocument/2006/relationships/tags" Target="../tags/tag203.xml" /><Relationship Id="rId46" Type="http://schemas.openxmlformats.org/officeDocument/2006/relationships/tags" Target="../tags/tag204.xml" /><Relationship Id="rId47" Type="http://schemas.openxmlformats.org/officeDocument/2006/relationships/tags" Target="../tags/tag205.xml" /><Relationship Id="rId48" Type="http://schemas.openxmlformats.org/officeDocument/2006/relationships/tags" Target="../tags/tag206.xml" /><Relationship Id="rId49" Type="http://schemas.openxmlformats.org/officeDocument/2006/relationships/tags" Target="../tags/tag207.xml" /><Relationship Id="rId5" Type="http://schemas.openxmlformats.org/officeDocument/2006/relationships/tags" Target="../tags/tag163.xml" /><Relationship Id="rId50" Type="http://schemas.openxmlformats.org/officeDocument/2006/relationships/tags" Target="../tags/tag208.xml" /><Relationship Id="rId51" Type="http://schemas.openxmlformats.org/officeDocument/2006/relationships/tags" Target="../tags/tag209.xml" /><Relationship Id="rId52" Type="http://schemas.openxmlformats.org/officeDocument/2006/relationships/tags" Target="../tags/tag210.xml" /><Relationship Id="rId53" Type="http://schemas.openxmlformats.org/officeDocument/2006/relationships/tags" Target="../tags/tag211.xml" /><Relationship Id="rId54" Type="http://schemas.openxmlformats.org/officeDocument/2006/relationships/tags" Target="../tags/tag212.xml" /><Relationship Id="rId55" Type="http://schemas.openxmlformats.org/officeDocument/2006/relationships/tags" Target="../tags/tag213.xml" /><Relationship Id="rId56" Type="http://schemas.openxmlformats.org/officeDocument/2006/relationships/tags" Target="../tags/tag214.xml" /><Relationship Id="rId57" Type="http://schemas.openxmlformats.org/officeDocument/2006/relationships/tags" Target="../tags/tag215.xml" /><Relationship Id="rId58" Type="http://schemas.openxmlformats.org/officeDocument/2006/relationships/tags" Target="../tags/tag216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ags" Target="../tags/tag261.xml" /><Relationship Id="rId26" Type="http://schemas.openxmlformats.org/officeDocument/2006/relationships/tags" Target="../tags/tag262.xml" /><Relationship Id="rId27" Type="http://schemas.openxmlformats.org/officeDocument/2006/relationships/tags" Target="../tags/tag263.xml" /><Relationship Id="rId28" Type="http://schemas.openxmlformats.org/officeDocument/2006/relationships/tags" Target="../tags/tag264.xml" /><Relationship Id="rId29" Type="http://schemas.openxmlformats.org/officeDocument/2006/relationships/image" Target="../media/image4.png" /><Relationship Id="rId3" Type="http://schemas.openxmlformats.org/officeDocument/2006/relationships/tags" Target="../tags/tag239.xml" /><Relationship Id="rId30" Type="http://schemas.openxmlformats.org/officeDocument/2006/relationships/tags" Target="../tags/tag265.xml" /><Relationship Id="rId31" Type="http://schemas.openxmlformats.org/officeDocument/2006/relationships/image" Target="../media/image5.jpeg" /><Relationship Id="rId32" Type="http://schemas.openxmlformats.org/officeDocument/2006/relationships/tags" Target="../tags/tag266.xml" /><Relationship Id="rId33" Type="http://schemas.openxmlformats.org/officeDocument/2006/relationships/image" Target="../media/image6.jpeg" /><Relationship Id="rId34" Type="http://schemas.openxmlformats.org/officeDocument/2006/relationships/tags" Target="../tags/tag267.xml" /><Relationship Id="rId35" Type="http://schemas.openxmlformats.org/officeDocument/2006/relationships/image" Target="../media/image7.png" /><Relationship Id="rId36" Type="http://schemas.openxmlformats.org/officeDocument/2006/relationships/tags" Target="../tags/tag268.xml" /><Relationship Id="rId37" Type="http://schemas.openxmlformats.org/officeDocument/2006/relationships/tags" Target="../tags/tag269.xml" /><Relationship Id="rId38" Type="http://schemas.openxmlformats.org/officeDocument/2006/relationships/tags" Target="../tags/tag270.xml" /><Relationship Id="rId39" Type="http://schemas.openxmlformats.org/officeDocument/2006/relationships/tags" Target="../tags/tag271.xml" /><Relationship Id="rId4" Type="http://schemas.openxmlformats.org/officeDocument/2006/relationships/tags" Target="../tags/tag240.xml" /><Relationship Id="rId40" Type="http://schemas.openxmlformats.org/officeDocument/2006/relationships/tags" Target="../tags/tag272.xml" /><Relationship Id="rId41" Type="http://schemas.openxmlformats.org/officeDocument/2006/relationships/tags" Target="../tags/tag273.xml" /><Relationship Id="rId42" Type="http://schemas.openxmlformats.org/officeDocument/2006/relationships/tags" Target="../tags/tag274.xml" /><Relationship Id="rId43" Type="http://schemas.openxmlformats.org/officeDocument/2006/relationships/tags" Target="../tags/tag275.xml" /><Relationship Id="rId44" Type="http://schemas.openxmlformats.org/officeDocument/2006/relationships/tags" Target="../tags/tag276.xml" /><Relationship Id="rId45" Type="http://schemas.openxmlformats.org/officeDocument/2006/relationships/tags" Target="../tags/tag277.xml" /><Relationship Id="rId46" Type="http://schemas.openxmlformats.org/officeDocument/2006/relationships/tags" Target="../tags/tag278.xml" /><Relationship Id="rId47" Type="http://schemas.openxmlformats.org/officeDocument/2006/relationships/tags" Target="../tags/tag279.xml" /><Relationship Id="rId48" Type="http://schemas.openxmlformats.org/officeDocument/2006/relationships/tags" Target="../tags/tag280.xml" /><Relationship Id="rId49" Type="http://schemas.openxmlformats.org/officeDocument/2006/relationships/tags" Target="../tags/tag281.xml" /><Relationship Id="rId5" Type="http://schemas.openxmlformats.org/officeDocument/2006/relationships/tags" Target="../tags/tag241.xml" /><Relationship Id="rId50" Type="http://schemas.openxmlformats.org/officeDocument/2006/relationships/tags" Target="../tags/tag282.xml" /><Relationship Id="rId51" Type="http://schemas.openxmlformats.org/officeDocument/2006/relationships/tags" Target="../tags/tag283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20" Type="http://schemas.openxmlformats.org/officeDocument/2006/relationships/tags" Target="../tags/tag302.xml" /><Relationship Id="rId21" Type="http://schemas.openxmlformats.org/officeDocument/2006/relationships/tags" Target="../tags/tag303.xml" /><Relationship Id="rId22" Type="http://schemas.openxmlformats.org/officeDocument/2006/relationships/tags" Target="../tags/tag304.xml" /><Relationship Id="rId23" Type="http://schemas.openxmlformats.org/officeDocument/2006/relationships/tags" Target="../tags/tag305.xml" /><Relationship Id="rId24" Type="http://schemas.openxmlformats.org/officeDocument/2006/relationships/tags" Target="../tags/tag306.xml" /><Relationship Id="rId25" Type="http://schemas.openxmlformats.org/officeDocument/2006/relationships/image" Target="../media/image8.png" /><Relationship Id="rId26" Type="http://schemas.openxmlformats.org/officeDocument/2006/relationships/tags" Target="../tags/tag307.xml" /><Relationship Id="rId27" Type="http://schemas.openxmlformats.org/officeDocument/2006/relationships/image" Target="../media/image9.jpeg" /><Relationship Id="rId28" Type="http://schemas.openxmlformats.org/officeDocument/2006/relationships/tags" Target="../tags/tag308.xml" /><Relationship Id="rId29" Type="http://schemas.openxmlformats.org/officeDocument/2006/relationships/tags" Target="../tags/tag309.xml" /><Relationship Id="rId3" Type="http://schemas.openxmlformats.org/officeDocument/2006/relationships/tags" Target="../tags/tag285.xml" /><Relationship Id="rId30" Type="http://schemas.openxmlformats.org/officeDocument/2006/relationships/tags" Target="../tags/tag310.xml" /><Relationship Id="rId31" Type="http://schemas.openxmlformats.org/officeDocument/2006/relationships/tags" Target="../tags/tag311.xml" /><Relationship Id="rId32" Type="http://schemas.openxmlformats.org/officeDocument/2006/relationships/tags" Target="../tags/tag312.xml" /><Relationship Id="rId33" Type="http://schemas.openxmlformats.org/officeDocument/2006/relationships/tags" Target="../tags/tag313.xml" /><Relationship Id="rId34" Type="http://schemas.openxmlformats.org/officeDocument/2006/relationships/tags" Target="../tags/tag314.xml" /><Relationship Id="rId35" Type="http://schemas.openxmlformats.org/officeDocument/2006/relationships/tags" Target="../tags/tag315.xml" /><Relationship Id="rId36" Type="http://schemas.openxmlformats.org/officeDocument/2006/relationships/tags" Target="../tags/tag316.xml" /><Relationship Id="rId37" Type="http://schemas.openxmlformats.org/officeDocument/2006/relationships/tags" Target="../tags/tag317.xml" /><Relationship Id="rId38" Type="http://schemas.openxmlformats.org/officeDocument/2006/relationships/tags" Target="../tags/tag318.xml" /><Relationship Id="rId39" Type="http://schemas.openxmlformats.org/officeDocument/2006/relationships/tags" Target="../tags/tag319.xml" /><Relationship Id="rId4" Type="http://schemas.openxmlformats.org/officeDocument/2006/relationships/tags" Target="../tags/tag286.xml" /><Relationship Id="rId40" Type="http://schemas.openxmlformats.org/officeDocument/2006/relationships/tags" Target="../tags/tag320.xml" /><Relationship Id="rId41" Type="http://schemas.openxmlformats.org/officeDocument/2006/relationships/tags" Target="../tags/tag321.xml" /><Relationship Id="rId42" Type="http://schemas.openxmlformats.org/officeDocument/2006/relationships/tags" Target="../tags/tag322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tags" Target="../tags/tag335.xml" /><Relationship Id="rId15" Type="http://schemas.openxmlformats.org/officeDocument/2006/relationships/tags" Target="../tags/tag336.xml" /><Relationship Id="rId16" Type="http://schemas.openxmlformats.org/officeDocument/2006/relationships/tags" Target="../tags/tag337.xml" /><Relationship Id="rId17" Type="http://schemas.openxmlformats.org/officeDocument/2006/relationships/tags" Target="../tags/tag338.xml" /><Relationship Id="rId18" Type="http://schemas.openxmlformats.org/officeDocument/2006/relationships/tags" Target="../tags/tag339.xml" /><Relationship Id="rId19" Type="http://schemas.openxmlformats.org/officeDocument/2006/relationships/tags" Target="../tags/tag340.xml" /><Relationship Id="rId2" Type="http://schemas.openxmlformats.org/officeDocument/2006/relationships/tags" Target="../tags/tag323.xml" /><Relationship Id="rId20" Type="http://schemas.openxmlformats.org/officeDocument/2006/relationships/tags" Target="../tags/tag341.xml" /><Relationship Id="rId21" Type="http://schemas.openxmlformats.org/officeDocument/2006/relationships/tags" Target="../tags/tag342.xml" /><Relationship Id="rId22" Type="http://schemas.openxmlformats.org/officeDocument/2006/relationships/tags" Target="../tags/tag343.xml" /><Relationship Id="rId23" Type="http://schemas.openxmlformats.org/officeDocument/2006/relationships/tags" Target="../tags/tag344.xml" /><Relationship Id="rId24" Type="http://schemas.openxmlformats.org/officeDocument/2006/relationships/image" Target="../media/image10.png" /><Relationship Id="rId25" Type="http://schemas.openxmlformats.org/officeDocument/2006/relationships/tags" Target="../tags/tag345.xml" /><Relationship Id="rId26" Type="http://schemas.openxmlformats.org/officeDocument/2006/relationships/tags" Target="../tags/tag346.xml" /><Relationship Id="rId27" Type="http://schemas.openxmlformats.org/officeDocument/2006/relationships/tags" Target="../tags/tag347.xml" /><Relationship Id="rId28" Type="http://schemas.openxmlformats.org/officeDocument/2006/relationships/tags" Target="../tags/tag348.xml" /><Relationship Id="rId29" Type="http://schemas.openxmlformats.org/officeDocument/2006/relationships/image" Target="../media/image11.png" /><Relationship Id="rId3" Type="http://schemas.openxmlformats.org/officeDocument/2006/relationships/tags" Target="../tags/tag324.xml" /><Relationship Id="rId30" Type="http://schemas.openxmlformats.org/officeDocument/2006/relationships/tags" Target="../tags/tag349.xml" /><Relationship Id="rId31" Type="http://schemas.openxmlformats.org/officeDocument/2006/relationships/tags" Target="../tags/tag350.xml" /><Relationship Id="rId32" Type="http://schemas.openxmlformats.org/officeDocument/2006/relationships/tags" Target="../tags/tag351.xml" /><Relationship Id="rId33" Type="http://schemas.openxmlformats.org/officeDocument/2006/relationships/tags" Target="../tags/tag352.xml" /><Relationship Id="rId34" Type="http://schemas.openxmlformats.org/officeDocument/2006/relationships/tags" Target="../tags/tag353.xml" /><Relationship Id="rId35" Type="http://schemas.openxmlformats.org/officeDocument/2006/relationships/tags" Target="../tags/tag354.xml" /><Relationship Id="rId36" Type="http://schemas.openxmlformats.org/officeDocument/2006/relationships/tags" Target="../tags/tag355.xml" /><Relationship Id="rId37" Type="http://schemas.openxmlformats.org/officeDocument/2006/relationships/tags" Target="../tags/tag356.xml" /><Relationship Id="rId38" Type="http://schemas.openxmlformats.org/officeDocument/2006/relationships/tags" Target="../tags/tag357.xml" /><Relationship Id="rId39" Type="http://schemas.openxmlformats.org/officeDocument/2006/relationships/tags" Target="../tags/tag358.xml" /><Relationship Id="rId4" Type="http://schemas.openxmlformats.org/officeDocument/2006/relationships/tags" Target="../tags/tag325.xml" /><Relationship Id="rId40" Type="http://schemas.openxmlformats.org/officeDocument/2006/relationships/tags" Target="../tags/tag359.xml" /><Relationship Id="rId41" Type="http://schemas.openxmlformats.org/officeDocument/2006/relationships/tags" Target="../tags/tag360.xml" /><Relationship Id="rId42" Type="http://schemas.openxmlformats.org/officeDocument/2006/relationships/tags" Target="../tags/tag361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tags" Target="../tags/tag329.xml" /><Relationship Id="rId9" Type="http://schemas.openxmlformats.org/officeDocument/2006/relationships/tags" Target="../tags/tag3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70.xml" /><Relationship Id="rId11" Type="http://schemas.openxmlformats.org/officeDocument/2006/relationships/tags" Target="../tags/tag371.xml" /><Relationship Id="rId12" Type="http://schemas.openxmlformats.org/officeDocument/2006/relationships/tags" Target="../tags/tag372.xml" /><Relationship Id="rId13" Type="http://schemas.openxmlformats.org/officeDocument/2006/relationships/tags" Target="../tags/tag373.xml" /><Relationship Id="rId14" Type="http://schemas.openxmlformats.org/officeDocument/2006/relationships/tags" Target="../tags/tag374.xml" /><Relationship Id="rId15" Type="http://schemas.openxmlformats.org/officeDocument/2006/relationships/tags" Target="../tags/tag375.xml" /><Relationship Id="rId16" Type="http://schemas.openxmlformats.org/officeDocument/2006/relationships/tags" Target="../tags/tag376.xml" /><Relationship Id="rId17" Type="http://schemas.openxmlformats.org/officeDocument/2006/relationships/tags" Target="../tags/tag377.xml" /><Relationship Id="rId18" Type="http://schemas.openxmlformats.org/officeDocument/2006/relationships/tags" Target="../tags/tag378.xml" /><Relationship Id="rId19" Type="http://schemas.openxmlformats.org/officeDocument/2006/relationships/tags" Target="../tags/tag379.xml" /><Relationship Id="rId2" Type="http://schemas.openxmlformats.org/officeDocument/2006/relationships/tags" Target="../tags/tag362.xml" /><Relationship Id="rId20" Type="http://schemas.openxmlformats.org/officeDocument/2006/relationships/tags" Target="../tags/tag380.xml" /><Relationship Id="rId21" Type="http://schemas.openxmlformats.org/officeDocument/2006/relationships/tags" Target="../tags/tag381.xml" /><Relationship Id="rId22" Type="http://schemas.openxmlformats.org/officeDocument/2006/relationships/tags" Target="../tags/tag382.xml" /><Relationship Id="rId23" Type="http://schemas.openxmlformats.org/officeDocument/2006/relationships/tags" Target="../tags/tag383.xml" /><Relationship Id="rId24" Type="http://schemas.openxmlformats.org/officeDocument/2006/relationships/tags" Target="../tags/tag384.xml" /><Relationship Id="rId25" Type="http://schemas.openxmlformats.org/officeDocument/2006/relationships/tags" Target="../tags/tag385.xml" /><Relationship Id="rId26" Type="http://schemas.openxmlformats.org/officeDocument/2006/relationships/tags" Target="../tags/tag386.xml" /><Relationship Id="rId27" Type="http://schemas.openxmlformats.org/officeDocument/2006/relationships/tags" Target="../tags/tag387.xml" /><Relationship Id="rId28" Type="http://schemas.openxmlformats.org/officeDocument/2006/relationships/image" Target="../media/image12.jpeg" /><Relationship Id="rId29" Type="http://schemas.openxmlformats.org/officeDocument/2006/relationships/tags" Target="../tags/tag388.xml" /><Relationship Id="rId3" Type="http://schemas.openxmlformats.org/officeDocument/2006/relationships/tags" Target="../tags/tag363.xml" /><Relationship Id="rId30" Type="http://schemas.openxmlformats.org/officeDocument/2006/relationships/tags" Target="../tags/tag389.xml" /><Relationship Id="rId31" Type="http://schemas.openxmlformats.org/officeDocument/2006/relationships/tags" Target="../tags/tag390.xml" /><Relationship Id="rId32" Type="http://schemas.openxmlformats.org/officeDocument/2006/relationships/tags" Target="../tags/tag391.xml" /><Relationship Id="rId33" Type="http://schemas.openxmlformats.org/officeDocument/2006/relationships/tags" Target="../tags/tag392.xml" /><Relationship Id="rId34" Type="http://schemas.openxmlformats.org/officeDocument/2006/relationships/tags" Target="../tags/tag393.xml" /><Relationship Id="rId35" Type="http://schemas.openxmlformats.org/officeDocument/2006/relationships/tags" Target="../tags/tag394.xml" /><Relationship Id="rId36" Type="http://schemas.openxmlformats.org/officeDocument/2006/relationships/image" Target="../media/image13.jpeg" /><Relationship Id="rId37" Type="http://schemas.openxmlformats.org/officeDocument/2006/relationships/tags" Target="../tags/tag395.xml" /><Relationship Id="rId38" Type="http://schemas.openxmlformats.org/officeDocument/2006/relationships/tags" Target="../tags/tag396.xml" /><Relationship Id="rId39" Type="http://schemas.openxmlformats.org/officeDocument/2006/relationships/tags" Target="../tags/tag397.xml" /><Relationship Id="rId4" Type="http://schemas.openxmlformats.org/officeDocument/2006/relationships/tags" Target="../tags/tag364.xml" /><Relationship Id="rId40" Type="http://schemas.openxmlformats.org/officeDocument/2006/relationships/tags" Target="../tags/tag398.xml" /><Relationship Id="rId41" Type="http://schemas.openxmlformats.org/officeDocument/2006/relationships/image" Target="../media/image14.png" /><Relationship Id="rId42" Type="http://schemas.openxmlformats.org/officeDocument/2006/relationships/tags" Target="../tags/tag399.xml" /><Relationship Id="rId43" Type="http://schemas.openxmlformats.org/officeDocument/2006/relationships/tags" Target="../tags/tag400.xml" /><Relationship Id="rId44" Type="http://schemas.openxmlformats.org/officeDocument/2006/relationships/tags" Target="../tags/tag401.xml" /><Relationship Id="rId45" Type="http://schemas.openxmlformats.org/officeDocument/2006/relationships/tags" Target="../tags/tag402.xml" /><Relationship Id="rId5" Type="http://schemas.openxmlformats.org/officeDocument/2006/relationships/tags" Target="../tags/tag365.xml" /><Relationship Id="rId6" Type="http://schemas.openxmlformats.org/officeDocument/2006/relationships/tags" Target="../tags/tag366.xml" /><Relationship Id="rId7" Type="http://schemas.openxmlformats.org/officeDocument/2006/relationships/tags" Target="../tags/tag367.xml" /><Relationship Id="rId8" Type="http://schemas.openxmlformats.org/officeDocument/2006/relationships/tags" Target="../tags/tag368.xml" /><Relationship Id="rId9" Type="http://schemas.openxmlformats.org/officeDocument/2006/relationships/tags" Target="../tags/tag3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09.xml" /><Relationship Id="rId11" Type="http://schemas.openxmlformats.org/officeDocument/2006/relationships/tags" Target="../tags/tag410.xml" /><Relationship Id="rId12" Type="http://schemas.openxmlformats.org/officeDocument/2006/relationships/tags" Target="../tags/tag411.xml" /><Relationship Id="rId13" Type="http://schemas.openxmlformats.org/officeDocument/2006/relationships/tags" Target="../tags/tag412.xml" /><Relationship Id="rId14" Type="http://schemas.openxmlformats.org/officeDocument/2006/relationships/tags" Target="../tags/tag413.xml" /><Relationship Id="rId15" Type="http://schemas.openxmlformats.org/officeDocument/2006/relationships/tags" Target="../tags/tag414.xml" /><Relationship Id="rId16" Type="http://schemas.openxmlformats.org/officeDocument/2006/relationships/tags" Target="../tags/tag415.xml" /><Relationship Id="rId17" Type="http://schemas.openxmlformats.org/officeDocument/2006/relationships/tags" Target="../tags/tag416.xml" /><Relationship Id="rId18" Type="http://schemas.openxmlformats.org/officeDocument/2006/relationships/tags" Target="../tags/tag417.xml" /><Relationship Id="rId19" Type="http://schemas.openxmlformats.org/officeDocument/2006/relationships/tags" Target="../tags/tag418.xml" /><Relationship Id="rId2" Type="http://schemas.openxmlformats.org/officeDocument/2006/relationships/tags" Target="../tags/tag403.xml" /><Relationship Id="rId20" Type="http://schemas.openxmlformats.org/officeDocument/2006/relationships/tags" Target="../tags/tag419.xml" /><Relationship Id="rId21" Type="http://schemas.openxmlformats.org/officeDocument/2006/relationships/tags" Target="../tags/tag420.xml" /><Relationship Id="rId22" Type="http://schemas.openxmlformats.org/officeDocument/2006/relationships/tags" Target="../tags/tag421.xml" /><Relationship Id="rId23" Type="http://schemas.openxmlformats.org/officeDocument/2006/relationships/tags" Target="../tags/tag422.xml" /><Relationship Id="rId24" Type="http://schemas.openxmlformats.org/officeDocument/2006/relationships/tags" Target="../tags/tag423.xml" /><Relationship Id="rId25" Type="http://schemas.openxmlformats.org/officeDocument/2006/relationships/tags" Target="../tags/tag424.xml" /><Relationship Id="rId26" Type="http://schemas.openxmlformats.org/officeDocument/2006/relationships/image" Target="../media/image17.png" /><Relationship Id="rId27" Type="http://schemas.openxmlformats.org/officeDocument/2006/relationships/tags" Target="../tags/tag425.xml" /><Relationship Id="rId28" Type="http://schemas.openxmlformats.org/officeDocument/2006/relationships/tags" Target="../tags/tag426.xml" /><Relationship Id="rId29" Type="http://schemas.openxmlformats.org/officeDocument/2006/relationships/image" Target="../media/image18.jpeg" /><Relationship Id="rId3" Type="http://schemas.openxmlformats.org/officeDocument/2006/relationships/image" Target="../media/image15.png" /><Relationship Id="rId30" Type="http://schemas.openxmlformats.org/officeDocument/2006/relationships/tags" Target="../tags/tag427.xml" /><Relationship Id="rId31" Type="http://schemas.openxmlformats.org/officeDocument/2006/relationships/tags" Target="../tags/tag428.xml" /><Relationship Id="rId32" Type="http://schemas.openxmlformats.org/officeDocument/2006/relationships/tags" Target="../tags/tag429.xml" /><Relationship Id="rId33" Type="http://schemas.openxmlformats.org/officeDocument/2006/relationships/tags" Target="../tags/tag430.xml" /><Relationship Id="rId34" Type="http://schemas.openxmlformats.org/officeDocument/2006/relationships/tags" Target="../tags/tag431.xml" /><Relationship Id="rId35" Type="http://schemas.openxmlformats.org/officeDocument/2006/relationships/tags" Target="../tags/tag432.xml" /><Relationship Id="rId36" Type="http://schemas.openxmlformats.org/officeDocument/2006/relationships/tags" Target="../tags/tag433.xml" /><Relationship Id="rId37" Type="http://schemas.openxmlformats.org/officeDocument/2006/relationships/tags" Target="../tags/tag434.xml" /><Relationship Id="rId4" Type="http://schemas.openxmlformats.org/officeDocument/2006/relationships/tags" Target="../tags/tag404.xml" /><Relationship Id="rId5" Type="http://schemas.openxmlformats.org/officeDocument/2006/relationships/image" Target="../media/image16.png" /><Relationship Id="rId6" Type="http://schemas.openxmlformats.org/officeDocument/2006/relationships/tags" Target="../tags/tag405.xml" /><Relationship Id="rId7" Type="http://schemas.openxmlformats.org/officeDocument/2006/relationships/tags" Target="../tags/tag406.xml" /><Relationship Id="rId8" Type="http://schemas.openxmlformats.org/officeDocument/2006/relationships/tags" Target="../tags/tag407.xml" /><Relationship Id="rId9" Type="http://schemas.openxmlformats.org/officeDocument/2006/relationships/tags" Target="../tags/tag4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42.xml" /><Relationship Id="rId11" Type="http://schemas.openxmlformats.org/officeDocument/2006/relationships/tags" Target="../tags/tag443.xml" /><Relationship Id="rId12" Type="http://schemas.openxmlformats.org/officeDocument/2006/relationships/tags" Target="../tags/tag444.xml" /><Relationship Id="rId13" Type="http://schemas.openxmlformats.org/officeDocument/2006/relationships/tags" Target="../tags/tag445.xml" /><Relationship Id="rId14" Type="http://schemas.openxmlformats.org/officeDocument/2006/relationships/tags" Target="../tags/tag446.xml" /><Relationship Id="rId15" Type="http://schemas.openxmlformats.org/officeDocument/2006/relationships/tags" Target="../tags/tag447.xml" /><Relationship Id="rId16" Type="http://schemas.openxmlformats.org/officeDocument/2006/relationships/tags" Target="../tags/tag448.xml" /><Relationship Id="rId17" Type="http://schemas.openxmlformats.org/officeDocument/2006/relationships/tags" Target="../tags/tag449.xml" /><Relationship Id="rId18" Type="http://schemas.openxmlformats.org/officeDocument/2006/relationships/tags" Target="../tags/tag450.xml" /><Relationship Id="rId19" Type="http://schemas.openxmlformats.org/officeDocument/2006/relationships/tags" Target="../tags/tag451.xml" /><Relationship Id="rId2" Type="http://schemas.openxmlformats.org/officeDocument/2006/relationships/tags" Target="../tags/tag435.xml" /><Relationship Id="rId20" Type="http://schemas.openxmlformats.org/officeDocument/2006/relationships/tags" Target="../tags/tag452.xml" /><Relationship Id="rId21" Type="http://schemas.openxmlformats.org/officeDocument/2006/relationships/tags" Target="../tags/tag453.xml" /><Relationship Id="rId22" Type="http://schemas.openxmlformats.org/officeDocument/2006/relationships/tags" Target="../tags/tag454.xml" /><Relationship Id="rId23" Type="http://schemas.openxmlformats.org/officeDocument/2006/relationships/tags" Target="../tags/tag455.xml" /><Relationship Id="rId24" Type="http://schemas.openxmlformats.org/officeDocument/2006/relationships/image" Target="../media/image20.png" /><Relationship Id="rId25" Type="http://schemas.openxmlformats.org/officeDocument/2006/relationships/tags" Target="../tags/tag456.xml" /><Relationship Id="rId26" Type="http://schemas.openxmlformats.org/officeDocument/2006/relationships/tags" Target="../tags/tag457.xml" /><Relationship Id="rId27" Type="http://schemas.openxmlformats.org/officeDocument/2006/relationships/tags" Target="../tags/tag458.xml" /><Relationship Id="rId28" Type="http://schemas.openxmlformats.org/officeDocument/2006/relationships/tags" Target="../tags/tag459.xml" /><Relationship Id="rId29" Type="http://schemas.openxmlformats.org/officeDocument/2006/relationships/tags" Target="../tags/tag460.xml" /><Relationship Id="rId3" Type="http://schemas.openxmlformats.org/officeDocument/2006/relationships/image" Target="../media/image19.png" /><Relationship Id="rId30" Type="http://schemas.openxmlformats.org/officeDocument/2006/relationships/tags" Target="../tags/tag461.xml" /><Relationship Id="rId31" Type="http://schemas.openxmlformats.org/officeDocument/2006/relationships/tags" Target="../tags/tag462.xml" /><Relationship Id="rId32" Type="http://schemas.openxmlformats.org/officeDocument/2006/relationships/tags" Target="../tags/tag463.xml" /><Relationship Id="rId33" Type="http://schemas.openxmlformats.org/officeDocument/2006/relationships/tags" Target="../tags/tag464.xml" /><Relationship Id="rId34" Type="http://schemas.openxmlformats.org/officeDocument/2006/relationships/tags" Target="../tags/tag465.xml" /><Relationship Id="rId35" Type="http://schemas.openxmlformats.org/officeDocument/2006/relationships/tags" Target="../tags/tag466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tags" Target="../tags/tag439.xml" /><Relationship Id="rId8" Type="http://schemas.openxmlformats.org/officeDocument/2006/relationships/tags" Target="../tags/tag440.xml" /><Relationship Id="rId9" Type="http://schemas.openxmlformats.org/officeDocument/2006/relationships/tags" Target="../tags/tag4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image" Target="../media/image21.png" /><Relationship Id="rId23" Type="http://schemas.openxmlformats.org/officeDocument/2006/relationships/tags" Target="../tags/tag487.xml" /><Relationship Id="rId24" Type="http://schemas.openxmlformats.org/officeDocument/2006/relationships/tags" Target="../tags/tag488.xml" /><Relationship Id="rId25" Type="http://schemas.openxmlformats.org/officeDocument/2006/relationships/tags" Target="../tags/tag489.xml" /><Relationship Id="rId26" Type="http://schemas.openxmlformats.org/officeDocument/2006/relationships/tags" Target="../tags/tag490.xml" /><Relationship Id="rId27" Type="http://schemas.openxmlformats.org/officeDocument/2006/relationships/image" Target="../media/image22.png" /><Relationship Id="rId28" Type="http://schemas.openxmlformats.org/officeDocument/2006/relationships/tags" Target="../tags/tag491.xml" /><Relationship Id="rId29" Type="http://schemas.openxmlformats.org/officeDocument/2006/relationships/tags" Target="../tags/tag492.xml" /><Relationship Id="rId3" Type="http://schemas.openxmlformats.org/officeDocument/2006/relationships/tags" Target="../tags/tag468.xml" /><Relationship Id="rId30" Type="http://schemas.openxmlformats.org/officeDocument/2006/relationships/tags" Target="../tags/tag493.xml" /><Relationship Id="rId31" Type="http://schemas.openxmlformats.org/officeDocument/2006/relationships/tags" Target="../tags/tag494.xml" /><Relationship Id="rId32" Type="http://schemas.openxmlformats.org/officeDocument/2006/relationships/tags" Target="../tags/tag495.xml" /><Relationship Id="rId33" Type="http://schemas.openxmlformats.org/officeDocument/2006/relationships/tags" Target="../tags/tag496.xml" /><Relationship Id="rId34" Type="http://schemas.openxmlformats.org/officeDocument/2006/relationships/tags" Target="../tags/tag497.xml" /><Relationship Id="rId35" Type="http://schemas.openxmlformats.org/officeDocument/2006/relationships/tags" Target="../tags/tag498.xml" /><Relationship Id="rId36" Type="http://schemas.openxmlformats.org/officeDocument/2006/relationships/tags" Target="../tags/tag499.xml" /><Relationship Id="rId37" Type="http://schemas.openxmlformats.org/officeDocument/2006/relationships/tags" Target="../tags/tag500.xml" /><Relationship Id="rId38" Type="http://schemas.openxmlformats.org/officeDocument/2006/relationships/tags" Target="../tags/tag501.xml" /><Relationship Id="rId39" Type="http://schemas.openxmlformats.org/officeDocument/2006/relationships/tags" Target="../tags/tag502.xml" /><Relationship Id="rId4" Type="http://schemas.openxmlformats.org/officeDocument/2006/relationships/tags" Target="../tags/tag469.xml" /><Relationship Id="rId40" Type="http://schemas.openxmlformats.org/officeDocument/2006/relationships/tags" Target="../tags/tag503.xml" /><Relationship Id="rId41" Type="http://schemas.openxmlformats.org/officeDocument/2006/relationships/tags" Target="../tags/tag504.xml" /><Relationship Id="rId42" Type="http://schemas.openxmlformats.org/officeDocument/2006/relationships/tags" Target="../tags/tag505.xml" /><Relationship Id="rId43" Type="http://schemas.openxmlformats.org/officeDocument/2006/relationships/tags" Target="../tags/tag506.xml" /><Relationship Id="rId44" Type="http://schemas.openxmlformats.org/officeDocument/2006/relationships/tags" Target="../tags/tag507.xml" /><Relationship Id="rId45" Type="http://schemas.openxmlformats.org/officeDocument/2006/relationships/tags" Target="../tags/tag508.xml" /><Relationship Id="rId46" Type="http://schemas.openxmlformats.org/officeDocument/2006/relationships/tags" Target="../tags/tag509.xml" /><Relationship Id="rId47" Type="http://schemas.openxmlformats.org/officeDocument/2006/relationships/tags" Target="../tags/tag510.xml" /><Relationship Id="rId48" Type="http://schemas.openxmlformats.org/officeDocument/2006/relationships/tags" Target="../tags/tag511.xml" /><Relationship Id="rId49" Type="http://schemas.openxmlformats.org/officeDocument/2006/relationships/tags" Target="../tags/tag512.xml" /><Relationship Id="rId5" Type="http://schemas.openxmlformats.org/officeDocument/2006/relationships/tags" Target="../tags/tag470.xml" /><Relationship Id="rId50" Type="http://schemas.openxmlformats.org/officeDocument/2006/relationships/tags" Target="../tags/tag513.xml" /><Relationship Id="rId51" Type="http://schemas.openxmlformats.org/officeDocument/2006/relationships/tags" Target="../tags/tag514.xml" /><Relationship Id="rId52" Type="http://schemas.openxmlformats.org/officeDocument/2006/relationships/tags" Target="../tags/tag515.xml" /><Relationship Id="rId53" Type="http://schemas.openxmlformats.org/officeDocument/2006/relationships/tags" Target="../tags/tag516.xml" /><Relationship Id="rId54" Type="http://schemas.openxmlformats.org/officeDocument/2006/relationships/tags" Target="../tags/tag517.xml" /><Relationship Id="rId55" Type="http://schemas.openxmlformats.org/officeDocument/2006/relationships/tags" Target="../tags/tag518.xml" /><Relationship Id="rId56" Type="http://schemas.openxmlformats.org/officeDocument/2006/relationships/tags" Target="../tags/tag519.xml" /><Relationship Id="rId57" Type="http://schemas.openxmlformats.org/officeDocument/2006/relationships/tags" Target="../tags/tag520.xml" /><Relationship Id="rId58" Type="http://schemas.openxmlformats.org/officeDocument/2006/relationships/tags" Target="../tags/tag521.xml" /><Relationship Id="rId59" Type="http://schemas.openxmlformats.org/officeDocument/2006/relationships/tags" Target="../tags/tag522.xml" /><Relationship Id="rId6" Type="http://schemas.openxmlformats.org/officeDocument/2006/relationships/tags" Target="../tags/tag471.xml" /><Relationship Id="rId60" Type="http://schemas.openxmlformats.org/officeDocument/2006/relationships/tags" Target="../tags/tag523.xml" /><Relationship Id="rId61" Type="http://schemas.openxmlformats.org/officeDocument/2006/relationships/tags" Target="../tags/tag524.xml" /><Relationship Id="rId62" Type="http://schemas.openxmlformats.org/officeDocument/2006/relationships/tags" Target="../tags/tag525.xml" /><Relationship Id="rId63" Type="http://schemas.openxmlformats.org/officeDocument/2006/relationships/tags" Target="../tags/tag526.xml" /><Relationship Id="rId64" Type="http://schemas.openxmlformats.org/officeDocument/2006/relationships/tags" Target="../tags/tag527.xml" /><Relationship Id="rId65" Type="http://schemas.openxmlformats.org/officeDocument/2006/relationships/tags" Target="../tags/tag528.xml" /><Relationship Id="rId66" Type="http://schemas.openxmlformats.org/officeDocument/2006/relationships/tags" Target="../tags/tag529.xml" /><Relationship Id="rId67" Type="http://schemas.openxmlformats.org/officeDocument/2006/relationships/tags" Target="../tags/tag530.xml" /><Relationship Id="rId68" Type="http://schemas.openxmlformats.org/officeDocument/2006/relationships/image" Target="../media/image23.jpeg" /><Relationship Id="rId69" Type="http://schemas.openxmlformats.org/officeDocument/2006/relationships/tags" Target="../tags/tag531.xml" /><Relationship Id="rId7" Type="http://schemas.openxmlformats.org/officeDocument/2006/relationships/tags" Target="../tags/tag472.xml" /><Relationship Id="rId70" Type="http://schemas.openxmlformats.org/officeDocument/2006/relationships/tags" Target="../tags/tag53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12" Type="http://schemas.openxmlformats.org/officeDocument/2006/relationships/tags" Target="../tags/tag543.xml" /><Relationship Id="rId13" Type="http://schemas.openxmlformats.org/officeDocument/2006/relationships/tags" Target="../tags/tag544.xml" /><Relationship Id="rId14" Type="http://schemas.openxmlformats.org/officeDocument/2006/relationships/tags" Target="../tags/tag545.xml" /><Relationship Id="rId15" Type="http://schemas.openxmlformats.org/officeDocument/2006/relationships/tags" Target="../tags/tag546.xml" /><Relationship Id="rId16" Type="http://schemas.openxmlformats.org/officeDocument/2006/relationships/tags" Target="../tags/tag547.xml" /><Relationship Id="rId17" Type="http://schemas.openxmlformats.org/officeDocument/2006/relationships/tags" Target="../tags/tag548.xml" /><Relationship Id="rId18" Type="http://schemas.openxmlformats.org/officeDocument/2006/relationships/tags" Target="../tags/tag549.xml" /><Relationship Id="rId19" Type="http://schemas.openxmlformats.org/officeDocument/2006/relationships/tags" Target="../tags/tag550.xml" /><Relationship Id="rId2" Type="http://schemas.openxmlformats.org/officeDocument/2006/relationships/tags" Target="../tags/tag533.xml" /><Relationship Id="rId20" Type="http://schemas.openxmlformats.org/officeDocument/2006/relationships/tags" Target="../tags/tag551.xml" /><Relationship Id="rId21" Type="http://schemas.openxmlformats.org/officeDocument/2006/relationships/tags" Target="../tags/tag552.xml" /><Relationship Id="rId22" Type="http://schemas.openxmlformats.org/officeDocument/2006/relationships/image" Target="../media/image24.gif" /><Relationship Id="rId23" Type="http://schemas.openxmlformats.org/officeDocument/2006/relationships/tags" Target="../tags/tag553.xml" /><Relationship Id="rId24" Type="http://schemas.openxmlformats.org/officeDocument/2006/relationships/tags" Target="../tags/tag554.xml" /><Relationship Id="rId25" Type="http://schemas.openxmlformats.org/officeDocument/2006/relationships/tags" Target="../tags/tag555.xml" /><Relationship Id="rId26" Type="http://schemas.openxmlformats.org/officeDocument/2006/relationships/tags" Target="../tags/tag556.xml" /><Relationship Id="rId27" Type="http://schemas.openxmlformats.org/officeDocument/2006/relationships/tags" Target="../tags/tag557.xml" /><Relationship Id="rId28" Type="http://schemas.openxmlformats.org/officeDocument/2006/relationships/tags" Target="../tags/tag558.xml" /><Relationship Id="rId29" Type="http://schemas.openxmlformats.org/officeDocument/2006/relationships/tags" Target="../tags/tag559.xml" /><Relationship Id="rId3" Type="http://schemas.openxmlformats.org/officeDocument/2006/relationships/tags" Target="../tags/tag534.xml" /><Relationship Id="rId30" Type="http://schemas.openxmlformats.org/officeDocument/2006/relationships/tags" Target="../tags/tag560.xml" /><Relationship Id="rId31" Type="http://schemas.openxmlformats.org/officeDocument/2006/relationships/tags" Target="../tags/tag561.xml" /><Relationship Id="rId32" Type="http://schemas.openxmlformats.org/officeDocument/2006/relationships/tags" Target="../tags/tag562.xml" /><Relationship Id="rId33" Type="http://schemas.openxmlformats.org/officeDocument/2006/relationships/tags" Target="../tags/tag563.xml" /><Relationship Id="rId34" Type="http://schemas.openxmlformats.org/officeDocument/2006/relationships/tags" Target="../tags/tag564.xml" /><Relationship Id="rId35" Type="http://schemas.openxmlformats.org/officeDocument/2006/relationships/tags" Target="../tags/tag565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66.xml" /><Relationship Id="rId3" Type="http://schemas.openxmlformats.org/officeDocument/2006/relationships/tags" Target="../tags/tag567.xml" /><Relationship Id="rId4" Type="http://schemas.openxmlformats.org/officeDocument/2006/relationships/hyperlink" Target="https://d.book118.com/38615215223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clrChange>
              <a:clrFrom>
                <a:srgbClr val="1C182F">
                  <a:alpha val="100000"/>
                </a:srgbClr>
              </a:clrFrom>
              <a:clrTo>
                <a:srgbClr val="1C182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15240"/>
            <a:ext cx="4514215" cy="684276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987665" y="0"/>
            <a:ext cx="4204335" cy="6857365"/>
          </a:xfrm>
          <a:prstGeom prst="rect">
            <a:avLst/>
          </a:prstGeom>
        </p:spPr>
      </p:pic>
      <p:cxnSp>
        <p:nvCxnSpPr>
          <p:cNvPr id="8" name="直接连接符 7"/>
          <p:cNvCxnSpPr/>
          <p:nvPr>
            <p:custDataLst>
              <p:tags r:id="rId7"/>
            </p:custDataLst>
          </p:nvPr>
        </p:nvCxnSpPr>
        <p:spPr>
          <a:xfrm>
            <a:off x="9402445" y="4550410"/>
            <a:ext cx="1127760" cy="12700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8"/>
            </p:custDataLst>
          </p:nvPr>
        </p:nvCxnSpPr>
        <p:spPr>
          <a:xfrm>
            <a:off x="9378315" y="4290060"/>
            <a:ext cx="1144270" cy="13970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9"/>
            </p:custDataLst>
          </p:nvPr>
        </p:nvCxnSpPr>
        <p:spPr>
          <a:xfrm>
            <a:off x="9391650" y="4290060"/>
            <a:ext cx="10160" cy="294640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10"/>
            </p:custDataLst>
          </p:nvPr>
        </p:nvCxnSpPr>
        <p:spPr>
          <a:xfrm>
            <a:off x="10508615" y="4279900"/>
            <a:ext cx="8890" cy="264160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3315" name="矩形 15364"/>
          <p:cNvSpPr/>
          <p:nvPr>
            <p:custDataLst>
              <p:tags r:id="rId11"/>
            </p:custDataLst>
          </p:nvPr>
        </p:nvSpPr>
        <p:spPr>
          <a:xfrm>
            <a:off x="4514215" y="2231390"/>
            <a:ext cx="3473450" cy="2927350"/>
          </a:xfrm>
          <a:prstGeom prst="rect">
            <a:avLst/>
          </a:prstGeom>
          <a:gradFill>
            <a:gsLst>
              <a:gs pos="72000">
                <a:schemeClr val="accent4">
                  <a:lumMod val="60000"/>
                  <a:lumOff val="40000"/>
                  <a:alpha val="46000"/>
                </a:schemeClr>
              </a:gs>
              <a:gs pos="0">
                <a:schemeClr val="accent2">
                  <a:lumMod val="60000"/>
                  <a:lumOff val="40000"/>
                  <a:alpha val="55000"/>
                </a:schemeClr>
              </a:gs>
            </a:gsLst>
          </a:gradFill>
          <a:ln>
            <a:noFill/>
          </a:ln>
        </p:spPr>
        <p:style>
          <a:lnRef idx="2">
            <a:schemeClr val="accent2"/>
          </a:lnRef>
          <a:fillRef idx="2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84644" tIns="42323" rIns="84644" bIns="42323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3600" b="1">
                <a:solidFill>
                  <a:schemeClr val="accent3">
                    <a:lumMod val="50000"/>
                  </a:schemeClr>
                </a:solidFill>
                <a:latin typeface="华光楷体一_CNKI" panose="02000500000000000000" charset="-122"/>
                <a:ea typeface="华光楷体一_CNKI" panose="02000500000000000000" charset="-122"/>
                <a:cs typeface="华光楷体一_CNKI" panose="02000500000000000000" charset="-122"/>
              </a:rPr>
              <a:t>第三节 </a:t>
            </a:r>
            <a:endParaRPr lang="zh-CN" altLang="en-US" sz="3600" b="1">
              <a:solidFill>
                <a:schemeClr val="accent3">
                  <a:lumMod val="50000"/>
                </a:schemeClr>
              </a:solidFill>
              <a:latin typeface="华光楷体一_CNKI" panose="02000500000000000000" charset="-122"/>
              <a:ea typeface="华光楷体一_CNKI" panose="02000500000000000000" charset="-122"/>
              <a:cs typeface="华光楷体一_CNKI" panose="02000500000000000000" charset="-122"/>
            </a:endParaRPr>
          </a:p>
          <a:p>
            <a:pPr algn="ctr">
              <a:spcBef>
                <a:spcPct val="20000"/>
              </a:spcBef>
            </a:pPr>
            <a:r>
              <a:rPr lang="zh-CN" altLang="en-US" sz="3200" b="1">
                <a:solidFill>
                  <a:schemeClr val="accent3">
                    <a:lumMod val="50000"/>
                  </a:schemeClr>
                </a:solidFill>
                <a:latin typeface="华光楷体一_CNKI" panose="02000500000000000000" charset="-122"/>
                <a:ea typeface="华光楷体一_CNKI" panose="02000500000000000000" charset="-122"/>
                <a:cs typeface="华光楷体一_CNKI" panose="02000500000000000000" charset="-122"/>
              </a:rPr>
              <a:t>物质的量</a:t>
            </a:r>
            <a:endParaRPr lang="zh-CN" altLang="en-US" sz="3200" b="1">
              <a:solidFill>
                <a:schemeClr val="accent3">
                  <a:lumMod val="50000"/>
                </a:schemeClr>
              </a:solidFill>
              <a:latin typeface="华光楷体一_CNKI" panose="02000500000000000000" charset="-122"/>
              <a:ea typeface="华光楷体一_CNKI" panose="02000500000000000000" charset="-122"/>
              <a:cs typeface="华光楷体一_CNKI" panose="02000500000000000000" charset="-122"/>
            </a:endParaRPr>
          </a:p>
          <a:p>
            <a:pPr algn="ctr">
              <a:spcBef>
                <a:spcPct val="20000"/>
              </a:spcBef>
            </a:pPr>
            <a:r>
              <a:rPr lang="zh-CN" altLang="en-US" sz="3200" b="1">
                <a:solidFill>
                  <a:schemeClr val="accent3">
                    <a:lumMod val="50000"/>
                  </a:schemeClr>
                </a:solidFill>
                <a:latin typeface="华光楷体_CNKI" panose="02000500000000000000" charset="-122"/>
                <a:ea typeface="华光楷体_CNKI" panose="02000500000000000000" charset="-122"/>
                <a:cs typeface="华光楷体_CNKI" panose="02000500000000000000" charset="-122"/>
                <a:sym typeface="+mn-ea"/>
              </a:rPr>
              <a:t>第</a:t>
            </a:r>
            <a:r>
              <a:rPr lang="en-US" altLang="zh-CN" sz="3200" b="1">
                <a:solidFill>
                  <a:schemeClr val="accent3">
                    <a:lumMod val="50000"/>
                  </a:schemeClr>
                </a:solidFill>
                <a:latin typeface="华光楷体_CNKI" panose="02000500000000000000" charset="-122"/>
                <a:ea typeface="华光楷体_CNKI" panose="02000500000000000000" charset="-122"/>
                <a:cs typeface="华光楷体_CNKI" panose="02000500000000000000" charset="-122"/>
                <a:sym typeface="+mn-ea"/>
              </a:rPr>
              <a:t>4</a:t>
            </a:r>
            <a:r>
              <a:rPr lang="zh-CN" altLang="en-US" sz="3200" b="1">
                <a:solidFill>
                  <a:schemeClr val="accent3">
                    <a:lumMod val="50000"/>
                  </a:schemeClr>
                </a:solidFill>
                <a:latin typeface="华光楷体_CNKI" panose="02000500000000000000" charset="-122"/>
                <a:ea typeface="华光楷体_CNKI" panose="02000500000000000000" charset="-122"/>
                <a:cs typeface="华光楷体_CNKI" panose="02000500000000000000" charset="-122"/>
                <a:sym typeface="+mn-ea"/>
              </a:rPr>
              <a:t>课时</a:t>
            </a:r>
            <a:endParaRPr lang="zh-CN" altLang="en-US" sz="3200" b="1">
              <a:solidFill>
                <a:schemeClr val="accent3">
                  <a:lumMod val="50000"/>
                </a:schemeClr>
              </a:solidFill>
              <a:latin typeface="华光楷体_CNKI" panose="02000500000000000000" charset="-122"/>
              <a:ea typeface="华光楷体_CNKI" panose="02000500000000000000" charset="-122"/>
              <a:cs typeface="华光楷体_CNKI" panose="02000500000000000000" charset="-122"/>
              <a:sym typeface="+mn-ea"/>
            </a:endParaRPr>
          </a:p>
          <a:p>
            <a:pPr algn="ctr">
              <a:spcBef>
                <a:spcPct val="20000"/>
              </a:spcBef>
            </a:pPr>
            <a:r>
              <a:rPr lang="zh-CN" altLang="en-US" sz="3200" b="1" smtClean="0">
                <a:solidFill>
                  <a:schemeClr val="accent3">
                    <a:lumMod val="50000"/>
                  </a:schemeClr>
                </a:solidFill>
                <a:latin typeface="Times New Roman" panose="02020603050405020304" pitchFamily="18" charset="0"/>
                <a:sym typeface="+mn-ea"/>
              </a:rPr>
              <a:t>配制一定物质的量浓度的溶液</a:t>
            </a:r>
            <a:endParaRPr lang="zh-CN" altLang="en-US" sz="3200" b="1" smtClean="0">
              <a:solidFill>
                <a:schemeClr val="accent3">
                  <a:lumMod val="50000"/>
                </a:schemeClr>
              </a:solidFill>
              <a:latin typeface="Times New Roman" panose="02020603050405020304" pitchFamily="18" charset="0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2077700" y="110998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4807585" y="482600"/>
            <a:ext cx="3064510" cy="1106805"/>
          </a:xfrm>
          <a:prstGeom prst="rect">
            <a:avLst/>
          </a:prstGeom>
          <a:noFill/>
          <a:effectLst>
            <a:softEdge rad="12700"/>
          </a:effectLst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chemeClr val="accent3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第二章</a:t>
            </a:r>
            <a:endParaRPr lang="zh-CN" altLang="en-US" sz="6600" b="1">
              <a:solidFill>
                <a:schemeClr val="accent3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509905" y="2631440"/>
            <a:ext cx="2602865" cy="3436620"/>
          </a:xfrm>
          <a:prstGeom prst="roundRect">
            <a:avLst/>
          </a:prstGeom>
          <a:ln w="12700" cap="flat" cmpd="sng" algn="ctr">
            <a:solidFill>
              <a:schemeClr val="accent4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3670935" y="434340"/>
            <a:ext cx="46024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学</a:t>
            </a:r>
            <a:r>
              <a:rPr lang="en-US" altLang="zh-CN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altLang="en-US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习</a:t>
            </a:r>
            <a:r>
              <a:rPr lang="en-US" altLang="zh-CN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altLang="en-US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目</a:t>
            </a:r>
            <a:r>
              <a:rPr lang="en-US" altLang="zh-CN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altLang="en-US" sz="72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标</a:t>
            </a:r>
            <a:endParaRPr lang="zh-CN" altLang="en-US" sz="7200" b="1">
              <a:solidFill>
                <a:schemeClr val="accent3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2" name="TextBox 14"/>
          <p:cNvSpPr txBox="1"/>
          <p:nvPr>
            <p:custDataLst>
              <p:tags r:id="rId5"/>
            </p:custDataLst>
          </p:nvPr>
        </p:nvSpPr>
        <p:spPr>
          <a:xfrm>
            <a:off x="3821430" y="4364355"/>
            <a:ext cx="2223770" cy="1579880"/>
          </a:xfrm>
          <a:prstGeom prst="rect">
            <a:avLst/>
          </a:prstGeom>
        </p:spPr>
        <p:txBody>
          <a:bodyPr lIns="133945" tIns="66972" rIns="133945" bIns="66972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16000"/>
              </a:lnSpc>
            </a:pPr>
            <a:r>
              <a:rPr lang="zh-CN" altLang="en-US" sz="1600">
                <a:solidFill>
                  <a:srgbClr val="42464B"/>
                </a:solidFill>
                <a:latin typeface="+mj-ea"/>
                <a:ea typeface="+mj-ea"/>
              </a:rPr>
              <a:t>通过对精确配制一定浓度的溶液问题的探索，理解容量瓶的设计理念，了解其使用规则。</a:t>
            </a:r>
            <a:endParaRPr lang="zh-CN" altLang="en-US" sz="1600">
              <a:solidFill>
                <a:srgbClr val="42464B"/>
              </a:solidFill>
              <a:latin typeface="+mj-ea"/>
              <a:ea typeface="+mj-ea"/>
            </a:endParaRPr>
          </a:p>
        </p:txBody>
      </p:sp>
      <p:sp>
        <p:nvSpPr>
          <p:cNvPr id="73" name="TextBox 20"/>
          <p:cNvSpPr txBox="1"/>
          <p:nvPr>
            <p:custDataLst>
              <p:tags r:id="rId6"/>
            </p:custDataLst>
          </p:nvPr>
        </p:nvSpPr>
        <p:spPr>
          <a:xfrm>
            <a:off x="9627235" y="4431665"/>
            <a:ext cx="2223770" cy="1512570"/>
          </a:xfrm>
          <a:prstGeom prst="rect">
            <a:avLst/>
          </a:prstGeom>
        </p:spPr>
        <p:txBody>
          <a:bodyPr lIns="133945" tIns="66972" rIns="133945" bIns="66972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16000"/>
              </a:lnSpc>
            </a:pPr>
            <a:r>
              <a:rPr lang="zh-CN" sz="1600">
                <a:latin typeface="+mj-ea"/>
                <a:ea typeface="+mj-ea"/>
              </a:rPr>
              <a:t>通过交流探讨，对实验过程中可能存在的误差进行分析，培养对实验结果进行反思和分析的能力。</a:t>
            </a:r>
            <a:endParaRPr lang="zh-CN" sz="1600">
              <a:latin typeface="+mj-ea"/>
              <a:ea typeface="+mj-ea"/>
            </a:endParaRPr>
          </a:p>
        </p:txBody>
      </p:sp>
      <p:sp>
        <p:nvSpPr>
          <p:cNvPr id="74" name="TextBox 26"/>
          <p:cNvSpPr txBox="1"/>
          <p:nvPr>
            <p:custDataLst>
              <p:tags r:id="rId7"/>
            </p:custDataLst>
          </p:nvPr>
        </p:nvSpPr>
        <p:spPr>
          <a:xfrm>
            <a:off x="6661150" y="4364355"/>
            <a:ext cx="2316480" cy="1785620"/>
          </a:xfrm>
          <a:prstGeom prst="rect">
            <a:avLst/>
          </a:prstGeom>
        </p:spPr>
        <p:txBody>
          <a:bodyPr lIns="133945" tIns="66972" rIns="133945" bIns="66972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16000"/>
              </a:lnSpc>
            </a:pPr>
            <a:r>
              <a:rPr lang="zh-CN" altLang="en-US" sz="1600">
                <a:latin typeface="+mj-ea"/>
                <a:ea typeface="+mj-ea"/>
              </a:rPr>
              <a:t>通过小组合作完成配制溶液的实验任务，体会合作实验的乐趣，在实验过程中感悟对实验细节的处理，培养实验操作能力。</a:t>
            </a:r>
            <a:endParaRPr lang="zh-CN" altLang="en-US" sz="1600">
              <a:latin typeface="+mj-ea"/>
              <a:ea typeface="+mj-ea"/>
            </a:endParaRPr>
          </a:p>
        </p:txBody>
      </p:sp>
      <p:sp>
        <p:nvSpPr>
          <p:cNvPr id="76" name="TextBox 14"/>
          <p:cNvSpPr txBox="1"/>
          <p:nvPr>
            <p:custDataLst>
              <p:tags r:id="rId8"/>
            </p:custDataLst>
          </p:nvPr>
        </p:nvSpPr>
        <p:spPr>
          <a:xfrm>
            <a:off x="748665" y="4364355"/>
            <a:ext cx="2223770" cy="1579880"/>
          </a:xfrm>
          <a:prstGeom prst="rect">
            <a:avLst/>
          </a:prstGeom>
        </p:spPr>
        <p:txBody>
          <a:bodyPr lIns="133945" tIns="66972" rIns="133945" bIns="66972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16000"/>
              </a:lnSpc>
            </a:pPr>
            <a:r>
              <a:rPr lang="zh-CN" altLang="en-US" sz="1600">
                <a:solidFill>
                  <a:srgbClr val="42464B"/>
                </a:solidFill>
                <a:latin typeface="+mj-ea"/>
                <a:ea typeface="+mj-ea"/>
              </a:rPr>
              <a:t>通过自主设计配制一定物质的量浓度的溶液的方案，认识精确配制溶液所需要解决的问题。</a:t>
            </a:r>
            <a:endParaRPr lang="zh-CN" altLang="en-US" sz="1600">
              <a:solidFill>
                <a:srgbClr val="42464B"/>
              </a:solidFill>
              <a:latin typeface="+mj-ea"/>
              <a:ea typeface="+mj-ea"/>
            </a:endParaRPr>
          </a:p>
        </p:txBody>
      </p:sp>
      <p:sp>
        <p:nvSpPr>
          <p:cNvPr id="14" name="圆角矩形 13"/>
          <p:cNvSpPr/>
          <p:nvPr>
            <p:custDataLst>
              <p:tags r:id="rId9"/>
            </p:custDataLst>
          </p:nvPr>
        </p:nvSpPr>
        <p:spPr>
          <a:xfrm>
            <a:off x="3497580" y="2631440"/>
            <a:ext cx="2602865" cy="3436620"/>
          </a:xfrm>
          <a:prstGeom prst="roundRect">
            <a:avLst/>
          </a:prstGeom>
          <a:ln w="12700" cap="flat" cmpd="sng" algn="ctr">
            <a:solidFill>
              <a:schemeClr val="accent4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>
            <p:custDataLst>
              <p:tags r:id="rId10"/>
            </p:custDataLst>
          </p:nvPr>
        </p:nvSpPr>
        <p:spPr>
          <a:xfrm>
            <a:off x="6485255" y="2713355"/>
            <a:ext cx="2602865" cy="3436620"/>
          </a:xfrm>
          <a:prstGeom prst="roundRect">
            <a:avLst/>
          </a:prstGeom>
          <a:ln w="12700" cap="flat" cmpd="sng" algn="ctr">
            <a:solidFill>
              <a:schemeClr val="accent4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>
            <p:custDataLst>
              <p:tags r:id="rId11"/>
            </p:custDataLst>
          </p:nvPr>
        </p:nvSpPr>
        <p:spPr>
          <a:xfrm>
            <a:off x="9337040" y="2631440"/>
            <a:ext cx="2602865" cy="3436620"/>
          </a:xfrm>
          <a:prstGeom prst="roundRect">
            <a:avLst/>
          </a:prstGeom>
          <a:ln w="12700" cap="flat" cmpd="sng" algn="ctr">
            <a:solidFill>
              <a:schemeClr val="accent4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菱形 16"/>
          <p:cNvSpPr/>
          <p:nvPr>
            <p:custDataLst>
              <p:tags r:id="rId12"/>
            </p:custDataLst>
          </p:nvPr>
        </p:nvSpPr>
        <p:spPr>
          <a:xfrm>
            <a:off x="2972435" y="2237740"/>
            <a:ext cx="570865" cy="706755"/>
          </a:xfrm>
          <a:prstGeom prst="diamond">
            <a:avLst/>
          </a:prstGeom>
          <a:gradFill>
            <a:gsLst>
              <a:gs pos="0">
                <a:schemeClr val="accent6">
                  <a:lumMod val="20000"/>
                  <a:lumOff val="80000"/>
                  <a:alpha val="55000"/>
                </a:schemeClr>
              </a:gs>
              <a:gs pos="100000">
                <a:schemeClr val="accent3">
                  <a:lumMod val="60000"/>
                  <a:lumOff val="40000"/>
                  <a:alpha val="5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" name="菱形 3"/>
          <p:cNvSpPr/>
          <p:nvPr>
            <p:custDataLst>
              <p:tags r:id="rId13"/>
            </p:custDataLst>
          </p:nvPr>
        </p:nvSpPr>
        <p:spPr>
          <a:xfrm>
            <a:off x="11591925" y="2323465"/>
            <a:ext cx="600075" cy="65849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2000">
                <a:schemeClr val="accent4">
                  <a:lumMod val="75000"/>
                  <a:alpha val="13000"/>
                </a:schemeClr>
              </a:gs>
              <a:gs pos="4000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2" name="菱形 21"/>
          <p:cNvSpPr/>
          <p:nvPr>
            <p:custDataLst>
              <p:tags r:id="rId14"/>
            </p:custDataLst>
          </p:nvPr>
        </p:nvSpPr>
        <p:spPr>
          <a:xfrm>
            <a:off x="3472180" y="1801495"/>
            <a:ext cx="600075" cy="661670"/>
          </a:xfrm>
          <a:prstGeom prst="diamond">
            <a:avLst/>
          </a:prstGeom>
          <a:gradFill>
            <a:gsLst>
              <a:gs pos="0">
                <a:schemeClr val="accent6">
                  <a:lumMod val="20000"/>
                  <a:lumOff val="80000"/>
                  <a:alpha val="55000"/>
                </a:schemeClr>
              </a:gs>
              <a:gs pos="100000">
                <a:schemeClr val="accent3">
                  <a:lumMod val="60000"/>
                  <a:lumOff val="40000"/>
                  <a:alpha val="5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grpSp>
        <p:nvGrpSpPr>
          <p:cNvPr id="2" name="组合 1"/>
          <p:cNvGrpSpPr/>
          <p:nvPr>
            <p:custDataLst>
              <p:tags r:id="rId15"/>
            </p:custDataLst>
          </p:nvPr>
        </p:nvGrpSpPr>
        <p:grpSpPr>
          <a:xfrm>
            <a:off x="509905" y="3079750"/>
            <a:ext cx="2602230" cy="1264920"/>
            <a:chOff x="803" y="4850"/>
            <a:chExt cx="4098" cy="1992"/>
          </a:xfrm>
        </p:grpSpPr>
        <p:sp>
          <p:nvSpPr>
            <p:cNvPr id="25" name="Freeform 6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1754" y="4850"/>
              <a:ext cx="2367" cy="1848"/>
            </a:xfrm>
            <a:custGeom>
              <a:gdLst>
                <a:gd name="T0" fmla="*/ 97 w 614"/>
                <a:gd name="T1" fmla="*/ 308 h 617"/>
                <a:gd name="T2" fmla="*/ 517 w 614"/>
                <a:gd name="T3" fmla="*/ 309 h 617"/>
                <a:gd name="T4" fmla="*/ 97 w 614"/>
                <a:gd name="T5" fmla="*/ 308 h 617"/>
                <a:gd name="T6" fmla="*/ 115 w 614"/>
                <a:gd name="T7" fmla="*/ 83 h 617"/>
                <a:gd name="T8" fmla="*/ 166 w 614"/>
                <a:gd name="T9" fmla="*/ 49 h 617"/>
                <a:gd name="T10" fmla="*/ 223 w 614"/>
                <a:gd name="T11" fmla="*/ 25 h 617"/>
                <a:gd name="T12" fmla="*/ 283 w 614"/>
                <a:gd name="T13" fmla="*/ 14 h 617"/>
                <a:gd name="T14" fmla="*/ 345 w 614"/>
                <a:gd name="T15" fmla="*/ 16 h 617"/>
                <a:gd name="T16" fmla="*/ 405 w 614"/>
                <a:gd name="T17" fmla="*/ 30 h 617"/>
                <a:gd name="T18" fmla="*/ 461 w 614"/>
                <a:gd name="T19" fmla="*/ 56 h 617"/>
                <a:gd name="T20" fmla="*/ 511 w 614"/>
                <a:gd name="T21" fmla="*/ 94 h 617"/>
                <a:gd name="T22" fmla="*/ 551 w 614"/>
                <a:gd name="T23" fmla="*/ 141 h 617"/>
                <a:gd name="T24" fmla="*/ 581 w 614"/>
                <a:gd name="T25" fmla="*/ 195 h 617"/>
                <a:gd name="T26" fmla="*/ 599 w 614"/>
                <a:gd name="T27" fmla="*/ 255 h 617"/>
                <a:gd name="T28" fmla="*/ 604 w 614"/>
                <a:gd name="T29" fmla="*/ 317 h 617"/>
                <a:gd name="T30" fmla="*/ 596 w 614"/>
                <a:gd name="T31" fmla="*/ 378 h 617"/>
                <a:gd name="T32" fmla="*/ 574 w 614"/>
                <a:gd name="T33" fmla="*/ 436 h 617"/>
                <a:gd name="T34" fmla="*/ 543 w 614"/>
                <a:gd name="T35" fmla="*/ 491 h 617"/>
                <a:gd name="T36" fmla="*/ 499 w 614"/>
                <a:gd name="T37" fmla="*/ 536 h 617"/>
                <a:gd name="T38" fmla="*/ 448 w 614"/>
                <a:gd name="T39" fmla="*/ 571 h 617"/>
                <a:gd name="T40" fmla="*/ 391 w 614"/>
                <a:gd name="T41" fmla="*/ 594 h 617"/>
                <a:gd name="T42" fmla="*/ 330 w 614"/>
                <a:gd name="T43" fmla="*/ 605 h 617"/>
                <a:gd name="T44" fmla="*/ 267 w 614"/>
                <a:gd name="T45" fmla="*/ 603 h 617"/>
                <a:gd name="T46" fmla="*/ 207 w 614"/>
                <a:gd name="T47" fmla="*/ 589 h 617"/>
                <a:gd name="T48" fmla="*/ 150 w 614"/>
                <a:gd name="T49" fmla="*/ 562 h 617"/>
                <a:gd name="T50" fmla="*/ 101 w 614"/>
                <a:gd name="T51" fmla="*/ 524 h 617"/>
                <a:gd name="T52" fmla="*/ 61 w 614"/>
                <a:gd name="T53" fmla="*/ 476 h 617"/>
                <a:gd name="T54" fmla="*/ 32 w 614"/>
                <a:gd name="T55" fmla="*/ 421 h 617"/>
                <a:gd name="T56" fmla="*/ 15 w 614"/>
                <a:gd name="T57" fmla="*/ 362 h 617"/>
                <a:gd name="T58" fmla="*/ 10 w 614"/>
                <a:gd name="T59" fmla="*/ 299 h 617"/>
                <a:gd name="T60" fmla="*/ 18 w 614"/>
                <a:gd name="T61" fmla="*/ 238 h 617"/>
                <a:gd name="T62" fmla="*/ 40 w 614"/>
                <a:gd name="T63" fmla="*/ 180 h 617"/>
                <a:gd name="T64" fmla="*/ 73 w 614"/>
                <a:gd name="T65" fmla="*/ 129 h 6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4" h="617"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424"/>
                    <a:pt x="192" y="519"/>
                    <a:pt x="307" y="519"/>
                  </a:cubicBezTo>
                  <a:cubicBezTo>
                    <a:pt x="423" y="519"/>
                    <a:pt x="517" y="424"/>
                    <a:pt x="517" y="309"/>
                  </a:cubicBezTo>
                  <a:cubicBezTo>
                    <a:pt x="517" y="193"/>
                    <a:pt x="423" y="99"/>
                    <a:pt x="307" y="99"/>
                  </a:cubicBezTo>
                  <a:cubicBezTo>
                    <a:pt x="191" y="99"/>
                    <a:pt x="97" y="192"/>
                    <a:pt x="97" y="308"/>
                  </a:cubicBezTo>
                  <a:close/>
                  <a:moveTo>
                    <a:pt x="91" y="106"/>
                  </a:moveTo>
                  <a:cubicBezTo>
                    <a:pt x="106" y="106"/>
                    <a:pt x="115" y="98"/>
                    <a:pt x="115" y="83"/>
                  </a:cubicBezTo>
                  <a:cubicBezTo>
                    <a:pt x="116" y="67"/>
                    <a:pt x="122" y="62"/>
                    <a:pt x="138" y="65"/>
                  </a:cubicBezTo>
                  <a:cubicBezTo>
                    <a:pt x="152" y="69"/>
                    <a:pt x="162" y="63"/>
                    <a:pt x="166" y="49"/>
                  </a:cubicBezTo>
                  <a:cubicBezTo>
                    <a:pt x="170" y="32"/>
                    <a:pt x="177" y="29"/>
                    <a:pt x="192" y="36"/>
                  </a:cubicBezTo>
                  <a:cubicBezTo>
                    <a:pt x="206" y="42"/>
                    <a:pt x="216" y="38"/>
                    <a:pt x="223" y="25"/>
                  </a:cubicBezTo>
                  <a:cubicBezTo>
                    <a:pt x="231" y="9"/>
                    <a:pt x="238" y="8"/>
                    <a:pt x="252" y="18"/>
                  </a:cubicBezTo>
                  <a:cubicBezTo>
                    <a:pt x="263" y="26"/>
                    <a:pt x="274" y="25"/>
                    <a:pt x="283" y="14"/>
                  </a:cubicBezTo>
                  <a:cubicBezTo>
                    <a:pt x="296" y="0"/>
                    <a:pt x="301" y="0"/>
                    <a:pt x="314" y="14"/>
                  </a:cubicBezTo>
                  <a:cubicBezTo>
                    <a:pt x="323" y="23"/>
                    <a:pt x="334" y="24"/>
                    <a:pt x="345" y="16"/>
                  </a:cubicBezTo>
                  <a:cubicBezTo>
                    <a:pt x="360" y="4"/>
                    <a:pt x="366" y="5"/>
                    <a:pt x="375" y="21"/>
                  </a:cubicBezTo>
                  <a:cubicBezTo>
                    <a:pt x="382" y="33"/>
                    <a:pt x="393" y="36"/>
                    <a:pt x="405" y="30"/>
                  </a:cubicBezTo>
                  <a:cubicBezTo>
                    <a:pt x="421" y="22"/>
                    <a:pt x="428" y="24"/>
                    <a:pt x="433" y="41"/>
                  </a:cubicBezTo>
                  <a:cubicBezTo>
                    <a:pt x="438" y="55"/>
                    <a:pt x="448" y="60"/>
                    <a:pt x="461" y="56"/>
                  </a:cubicBezTo>
                  <a:cubicBezTo>
                    <a:pt x="477" y="52"/>
                    <a:pt x="484" y="56"/>
                    <a:pt x="486" y="73"/>
                  </a:cubicBezTo>
                  <a:cubicBezTo>
                    <a:pt x="487" y="87"/>
                    <a:pt x="496" y="95"/>
                    <a:pt x="511" y="94"/>
                  </a:cubicBezTo>
                  <a:cubicBezTo>
                    <a:pt x="528" y="93"/>
                    <a:pt x="533" y="98"/>
                    <a:pt x="531" y="116"/>
                  </a:cubicBezTo>
                  <a:cubicBezTo>
                    <a:pt x="529" y="130"/>
                    <a:pt x="536" y="139"/>
                    <a:pt x="551" y="141"/>
                  </a:cubicBezTo>
                  <a:cubicBezTo>
                    <a:pt x="567" y="143"/>
                    <a:pt x="572" y="150"/>
                    <a:pt x="566" y="166"/>
                  </a:cubicBezTo>
                  <a:cubicBezTo>
                    <a:pt x="562" y="180"/>
                    <a:pt x="567" y="190"/>
                    <a:pt x="581" y="195"/>
                  </a:cubicBezTo>
                  <a:cubicBezTo>
                    <a:pt x="596" y="201"/>
                    <a:pt x="599" y="209"/>
                    <a:pt x="591" y="222"/>
                  </a:cubicBezTo>
                  <a:cubicBezTo>
                    <a:pt x="583" y="236"/>
                    <a:pt x="585" y="246"/>
                    <a:pt x="599" y="255"/>
                  </a:cubicBezTo>
                  <a:cubicBezTo>
                    <a:pt x="612" y="263"/>
                    <a:pt x="613" y="272"/>
                    <a:pt x="603" y="283"/>
                  </a:cubicBezTo>
                  <a:cubicBezTo>
                    <a:pt x="592" y="295"/>
                    <a:pt x="592" y="305"/>
                    <a:pt x="604" y="317"/>
                  </a:cubicBezTo>
                  <a:cubicBezTo>
                    <a:pt x="614" y="327"/>
                    <a:pt x="614" y="336"/>
                    <a:pt x="602" y="345"/>
                  </a:cubicBezTo>
                  <a:cubicBezTo>
                    <a:pt x="588" y="355"/>
                    <a:pt x="586" y="365"/>
                    <a:pt x="596" y="378"/>
                  </a:cubicBezTo>
                  <a:cubicBezTo>
                    <a:pt x="604" y="391"/>
                    <a:pt x="602" y="399"/>
                    <a:pt x="587" y="405"/>
                  </a:cubicBezTo>
                  <a:cubicBezTo>
                    <a:pt x="573" y="412"/>
                    <a:pt x="569" y="422"/>
                    <a:pt x="574" y="436"/>
                  </a:cubicBezTo>
                  <a:cubicBezTo>
                    <a:pt x="580" y="451"/>
                    <a:pt x="577" y="458"/>
                    <a:pt x="562" y="462"/>
                  </a:cubicBezTo>
                  <a:cubicBezTo>
                    <a:pt x="545" y="465"/>
                    <a:pt x="539" y="474"/>
                    <a:pt x="543" y="491"/>
                  </a:cubicBezTo>
                  <a:cubicBezTo>
                    <a:pt x="545" y="504"/>
                    <a:pt x="539" y="511"/>
                    <a:pt x="526" y="511"/>
                  </a:cubicBezTo>
                  <a:cubicBezTo>
                    <a:pt x="507" y="511"/>
                    <a:pt x="500" y="518"/>
                    <a:pt x="499" y="536"/>
                  </a:cubicBezTo>
                  <a:cubicBezTo>
                    <a:pt x="499" y="550"/>
                    <a:pt x="492" y="555"/>
                    <a:pt x="478" y="552"/>
                  </a:cubicBezTo>
                  <a:cubicBezTo>
                    <a:pt x="461" y="548"/>
                    <a:pt x="453" y="553"/>
                    <a:pt x="448" y="571"/>
                  </a:cubicBezTo>
                  <a:cubicBezTo>
                    <a:pt x="444" y="584"/>
                    <a:pt x="437" y="588"/>
                    <a:pt x="423" y="582"/>
                  </a:cubicBezTo>
                  <a:cubicBezTo>
                    <a:pt x="407" y="575"/>
                    <a:pt x="398" y="578"/>
                    <a:pt x="391" y="594"/>
                  </a:cubicBezTo>
                  <a:cubicBezTo>
                    <a:pt x="384" y="607"/>
                    <a:pt x="376" y="609"/>
                    <a:pt x="364" y="600"/>
                  </a:cubicBezTo>
                  <a:cubicBezTo>
                    <a:pt x="350" y="590"/>
                    <a:pt x="340" y="592"/>
                    <a:pt x="330" y="605"/>
                  </a:cubicBezTo>
                  <a:cubicBezTo>
                    <a:pt x="321" y="616"/>
                    <a:pt x="312" y="617"/>
                    <a:pt x="302" y="606"/>
                  </a:cubicBezTo>
                  <a:cubicBezTo>
                    <a:pt x="291" y="593"/>
                    <a:pt x="281" y="592"/>
                    <a:pt x="267" y="603"/>
                  </a:cubicBezTo>
                  <a:cubicBezTo>
                    <a:pt x="257" y="612"/>
                    <a:pt x="248" y="611"/>
                    <a:pt x="241" y="599"/>
                  </a:cubicBezTo>
                  <a:cubicBezTo>
                    <a:pt x="232" y="583"/>
                    <a:pt x="223" y="580"/>
                    <a:pt x="207" y="589"/>
                  </a:cubicBezTo>
                  <a:cubicBezTo>
                    <a:pt x="195" y="595"/>
                    <a:pt x="186" y="592"/>
                    <a:pt x="182" y="579"/>
                  </a:cubicBezTo>
                  <a:cubicBezTo>
                    <a:pt x="176" y="561"/>
                    <a:pt x="169" y="557"/>
                    <a:pt x="150" y="562"/>
                  </a:cubicBezTo>
                  <a:cubicBezTo>
                    <a:pt x="137" y="565"/>
                    <a:pt x="130" y="560"/>
                    <a:pt x="129" y="546"/>
                  </a:cubicBezTo>
                  <a:cubicBezTo>
                    <a:pt x="127" y="529"/>
                    <a:pt x="119" y="522"/>
                    <a:pt x="101" y="524"/>
                  </a:cubicBezTo>
                  <a:cubicBezTo>
                    <a:pt x="88" y="525"/>
                    <a:pt x="81" y="517"/>
                    <a:pt x="83" y="505"/>
                  </a:cubicBezTo>
                  <a:cubicBezTo>
                    <a:pt x="85" y="486"/>
                    <a:pt x="79" y="479"/>
                    <a:pt x="61" y="476"/>
                  </a:cubicBezTo>
                  <a:cubicBezTo>
                    <a:pt x="48" y="474"/>
                    <a:pt x="43" y="466"/>
                    <a:pt x="47" y="454"/>
                  </a:cubicBezTo>
                  <a:cubicBezTo>
                    <a:pt x="53" y="436"/>
                    <a:pt x="49" y="428"/>
                    <a:pt x="32" y="421"/>
                  </a:cubicBezTo>
                  <a:cubicBezTo>
                    <a:pt x="19" y="416"/>
                    <a:pt x="16" y="408"/>
                    <a:pt x="23" y="396"/>
                  </a:cubicBezTo>
                  <a:cubicBezTo>
                    <a:pt x="32" y="381"/>
                    <a:pt x="30" y="371"/>
                    <a:pt x="15" y="362"/>
                  </a:cubicBezTo>
                  <a:cubicBezTo>
                    <a:pt x="3" y="354"/>
                    <a:pt x="2" y="345"/>
                    <a:pt x="11" y="335"/>
                  </a:cubicBezTo>
                  <a:cubicBezTo>
                    <a:pt x="23" y="322"/>
                    <a:pt x="23" y="312"/>
                    <a:pt x="10" y="299"/>
                  </a:cubicBezTo>
                  <a:cubicBezTo>
                    <a:pt x="0" y="290"/>
                    <a:pt x="1" y="281"/>
                    <a:pt x="12" y="273"/>
                  </a:cubicBezTo>
                  <a:cubicBezTo>
                    <a:pt x="27" y="262"/>
                    <a:pt x="28" y="253"/>
                    <a:pt x="18" y="238"/>
                  </a:cubicBezTo>
                  <a:cubicBezTo>
                    <a:pt x="11" y="226"/>
                    <a:pt x="13" y="218"/>
                    <a:pt x="26" y="212"/>
                  </a:cubicBezTo>
                  <a:cubicBezTo>
                    <a:pt x="42" y="205"/>
                    <a:pt x="46" y="196"/>
                    <a:pt x="40" y="180"/>
                  </a:cubicBezTo>
                  <a:cubicBezTo>
                    <a:pt x="34" y="166"/>
                    <a:pt x="38" y="159"/>
                    <a:pt x="54" y="156"/>
                  </a:cubicBezTo>
                  <a:cubicBezTo>
                    <a:pt x="68" y="153"/>
                    <a:pt x="75" y="143"/>
                    <a:pt x="73" y="129"/>
                  </a:cubicBezTo>
                  <a:cubicBezTo>
                    <a:pt x="70" y="112"/>
                    <a:pt x="75" y="106"/>
                    <a:pt x="91" y="106"/>
                  </a:cubicBezTo>
                  <a:close/>
                </a:path>
              </a:pathLst>
            </a:custGeom>
            <a:gradFill>
              <a:gsLst>
                <a:gs pos="100000">
                  <a:schemeClr val="accent4">
                    <a:lumMod val="60000"/>
                    <a:lumOff val="40000"/>
                  </a:schemeClr>
                </a:gs>
                <a:gs pos="28000">
                  <a:schemeClr val="accent3">
                    <a:lumMod val="75000"/>
                  </a:schemeClr>
                </a:gs>
              </a:gsLst>
              <a:lin ang="2700000" scaled="0"/>
            </a:gradFill>
            <a:effectLst>
              <a:softEdge rad="50800"/>
            </a:effectLst>
          </p:spPr>
          <p:style>
            <a:lnRef idx="0">
              <a:srgbClr val="FFFFFF"/>
            </a:lnRef>
            <a:fillRef idx="1">
              <a:schemeClr val="accent4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vert="horz" wrap="square" lIns="76800" tIns="38400" rIns="76800" bIns="3840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endParaRPr>
            </a:p>
          </p:txBody>
        </p:sp>
        <p:cxnSp>
          <p:nvCxnSpPr>
            <p:cNvPr id="27" name="直接连接符 26"/>
            <p:cNvCxnSpPr/>
            <p:nvPr>
              <p:custDataLst>
                <p:tags r:id="rId17"/>
              </p:custDataLst>
            </p:nvPr>
          </p:nvCxnSpPr>
          <p:spPr>
            <a:xfrm>
              <a:off x="803" y="6651"/>
              <a:ext cx="4099" cy="0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>
              <p:custDataLst>
                <p:tags r:id="rId18"/>
              </p:custDataLst>
            </p:nvPr>
          </p:nvCxnSpPr>
          <p:spPr>
            <a:xfrm flipV="1">
              <a:off x="2032" y="6826"/>
              <a:ext cx="1717" cy="16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29" name="文本框 28"/>
            <p:cNvSpPr txBox="1"/>
            <p:nvPr>
              <p:custDataLst>
                <p:tags r:id="rId19"/>
              </p:custDataLst>
            </p:nvPr>
          </p:nvSpPr>
          <p:spPr>
            <a:xfrm>
              <a:off x="2469" y="5060"/>
              <a:ext cx="1426" cy="1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400" b="1">
                  <a:solidFill>
                    <a:schemeClr val="accent5">
                      <a:lumMod val="75000"/>
                    </a:schemeClr>
                  </a:solidFill>
                  <a:latin typeface="汉仪雅酷黑 95W" panose="020b0a04020202020204" charset="-122"/>
                  <a:ea typeface="汉仪雅酷黑 95W" panose="020b0a04020202020204" charset="-122"/>
                </a:rPr>
                <a:t>1</a:t>
              </a:r>
              <a:endParaRPr lang="en-US" altLang="zh-CN" sz="4400" b="1">
                <a:solidFill>
                  <a:schemeClr val="accent5">
                    <a:lumMod val="75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</p:grpSp>
      <p:grpSp>
        <p:nvGrpSpPr>
          <p:cNvPr id="10" name="组合 9"/>
          <p:cNvGrpSpPr/>
          <p:nvPr>
            <p:custDataLst>
              <p:tags r:id="rId20"/>
            </p:custDataLst>
          </p:nvPr>
        </p:nvGrpSpPr>
        <p:grpSpPr>
          <a:xfrm>
            <a:off x="3468370" y="3079750"/>
            <a:ext cx="2602865" cy="1264920"/>
            <a:chOff x="803" y="4850"/>
            <a:chExt cx="4099" cy="1992"/>
          </a:xfrm>
        </p:grpSpPr>
        <p:sp>
          <p:nvSpPr>
            <p:cNvPr id="13" name="Freeform 6"/>
            <p:cNvSpPr>
              <a:spLocks noEditPoints="1"/>
            </p:cNvSpPr>
            <p:nvPr>
              <p:custDataLst>
                <p:tags r:id="rId21"/>
              </p:custDataLst>
            </p:nvPr>
          </p:nvSpPr>
          <p:spPr bwMode="auto">
            <a:xfrm>
              <a:off x="1754" y="4850"/>
              <a:ext cx="2367" cy="1848"/>
            </a:xfrm>
            <a:custGeom>
              <a:gdLst>
                <a:gd name="T0" fmla="*/ 97 w 614"/>
                <a:gd name="T1" fmla="*/ 308 h 617"/>
                <a:gd name="T2" fmla="*/ 517 w 614"/>
                <a:gd name="T3" fmla="*/ 309 h 617"/>
                <a:gd name="T4" fmla="*/ 97 w 614"/>
                <a:gd name="T5" fmla="*/ 308 h 617"/>
                <a:gd name="T6" fmla="*/ 115 w 614"/>
                <a:gd name="T7" fmla="*/ 83 h 617"/>
                <a:gd name="T8" fmla="*/ 166 w 614"/>
                <a:gd name="T9" fmla="*/ 49 h 617"/>
                <a:gd name="T10" fmla="*/ 223 w 614"/>
                <a:gd name="T11" fmla="*/ 25 h 617"/>
                <a:gd name="T12" fmla="*/ 283 w 614"/>
                <a:gd name="T13" fmla="*/ 14 h 617"/>
                <a:gd name="T14" fmla="*/ 345 w 614"/>
                <a:gd name="T15" fmla="*/ 16 h 617"/>
                <a:gd name="T16" fmla="*/ 405 w 614"/>
                <a:gd name="T17" fmla="*/ 30 h 617"/>
                <a:gd name="T18" fmla="*/ 461 w 614"/>
                <a:gd name="T19" fmla="*/ 56 h 617"/>
                <a:gd name="T20" fmla="*/ 511 w 614"/>
                <a:gd name="T21" fmla="*/ 94 h 617"/>
                <a:gd name="T22" fmla="*/ 551 w 614"/>
                <a:gd name="T23" fmla="*/ 141 h 617"/>
                <a:gd name="T24" fmla="*/ 581 w 614"/>
                <a:gd name="T25" fmla="*/ 195 h 617"/>
                <a:gd name="T26" fmla="*/ 599 w 614"/>
                <a:gd name="T27" fmla="*/ 255 h 617"/>
                <a:gd name="T28" fmla="*/ 604 w 614"/>
                <a:gd name="T29" fmla="*/ 317 h 617"/>
                <a:gd name="T30" fmla="*/ 596 w 614"/>
                <a:gd name="T31" fmla="*/ 378 h 617"/>
                <a:gd name="T32" fmla="*/ 574 w 614"/>
                <a:gd name="T33" fmla="*/ 436 h 617"/>
                <a:gd name="T34" fmla="*/ 543 w 614"/>
                <a:gd name="T35" fmla="*/ 491 h 617"/>
                <a:gd name="T36" fmla="*/ 499 w 614"/>
                <a:gd name="T37" fmla="*/ 536 h 617"/>
                <a:gd name="T38" fmla="*/ 448 w 614"/>
                <a:gd name="T39" fmla="*/ 571 h 617"/>
                <a:gd name="T40" fmla="*/ 391 w 614"/>
                <a:gd name="T41" fmla="*/ 594 h 617"/>
                <a:gd name="T42" fmla="*/ 330 w 614"/>
                <a:gd name="T43" fmla="*/ 605 h 617"/>
                <a:gd name="T44" fmla="*/ 267 w 614"/>
                <a:gd name="T45" fmla="*/ 603 h 617"/>
                <a:gd name="T46" fmla="*/ 207 w 614"/>
                <a:gd name="T47" fmla="*/ 589 h 617"/>
                <a:gd name="T48" fmla="*/ 150 w 614"/>
                <a:gd name="T49" fmla="*/ 562 h 617"/>
                <a:gd name="T50" fmla="*/ 101 w 614"/>
                <a:gd name="T51" fmla="*/ 524 h 617"/>
                <a:gd name="T52" fmla="*/ 61 w 614"/>
                <a:gd name="T53" fmla="*/ 476 h 617"/>
                <a:gd name="T54" fmla="*/ 32 w 614"/>
                <a:gd name="T55" fmla="*/ 421 h 617"/>
                <a:gd name="T56" fmla="*/ 15 w 614"/>
                <a:gd name="T57" fmla="*/ 362 h 617"/>
                <a:gd name="T58" fmla="*/ 10 w 614"/>
                <a:gd name="T59" fmla="*/ 299 h 617"/>
                <a:gd name="T60" fmla="*/ 18 w 614"/>
                <a:gd name="T61" fmla="*/ 238 h 617"/>
                <a:gd name="T62" fmla="*/ 40 w 614"/>
                <a:gd name="T63" fmla="*/ 180 h 617"/>
                <a:gd name="T64" fmla="*/ 73 w 614"/>
                <a:gd name="T65" fmla="*/ 129 h 6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4" h="617"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424"/>
                    <a:pt x="192" y="519"/>
                    <a:pt x="307" y="519"/>
                  </a:cubicBezTo>
                  <a:cubicBezTo>
                    <a:pt x="423" y="519"/>
                    <a:pt x="517" y="424"/>
                    <a:pt x="517" y="309"/>
                  </a:cubicBezTo>
                  <a:cubicBezTo>
                    <a:pt x="517" y="193"/>
                    <a:pt x="423" y="99"/>
                    <a:pt x="307" y="99"/>
                  </a:cubicBezTo>
                  <a:cubicBezTo>
                    <a:pt x="191" y="99"/>
                    <a:pt x="97" y="192"/>
                    <a:pt x="97" y="308"/>
                  </a:cubicBezTo>
                  <a:close/>
                  <a:moveTo>
                    <a:pt x="91" y="106"/>
                  </a:moveTo>
                  <a:cubicBezTo>
                    <a:pt x="106" y="106"/>
                    <a:pt x="115" y="98"/>
                    <a:pt x="115" y="83"/>
                  </a:cubicBezTo>
                  <a:cubicBezTo>
                    <a:pt x="116" y="67"/>
                    <a:pt x="122" y="62"/>
                    <a:pt x="138" y="65"/>
                  </a:cubicBezTo>
                  <a:cubicBezTo>
                    <a:pt x="152" y="69"/>
                    <a:pt x="162" y="63"/>
                    <a:pt x="166" y="49"/>
                  </a:cubicBezTo>
                  <a:cubicBezTo>
                    <a:pt x="170" y="32"/>
                    <a:pt x="177" y="29"/>
                    <a:pt x="192" y="36"/>
                  </a:cubicBezTo>
                  <a:cubicBezTo>
                    <a:pt x="206" y="42"/>
                    <a:pt x="216" y="38"/>
                    <a:pt x="223" y="25"/>
                  </a:cubicBezTo>
                  <a:cubicBezTo>
                    <a:pt x="231" y="9"/>
                    <a:pt x="238" y="8"/>
                    <a:pt x="252" y="18"/>
                  </a:cubicBezTo>
                  <a:cubicBezTo>
                    <a:pt x="263" y="26"/>
                    <a:pt x="274" y="25"/>
                    <a:pt x="283" y="14"/>
                  </a:cubicBezTo>
                  <a:cubicBezTo>
                    <a:pt x="296" y="0"/>
                    <a:pt x="301" y="0"/>
                    <a:pt x="314" y="14"/>
                  </a:cubicBezTo>
                  <a:cubicBezTo>
                    <a:pt x="323" y="23"/>
                    <a:pt x="334" y="24"/>
                    <a:pt x="345" y="16"/>
                  </a:cubicBezTo>
                  <a:cubicBezTo>
                    <a:pt x="360" y="4"/>
                    <a:pt x="366" y="5"/>
                    <a:pt x="375" y="21"/>
                  </a:cubicBezTo>
                  <a:cubicBezTo>
                    <a:pt x="382" y="33"/>
                    <a:pt x="393" y="36"/>
                    <a:pt x="405" y="30"/>
                  </a:cubicBezTo>
                  <a:cubicBezTo>
                    <a:pt x="421" y="22"/>
                    <a:pt x="428" y="24"/>
                    <a:pt x="433" y="41"/>
                  </a:cubicBezTo>
                  <a:cubicBezTo>
                    <a:pt x="438" y="55"/>
                    <a:pt x="448" y="60"/>
                    <a:pt x="461" y="56"/>
                  </a:cubicBezTo>
                  <a:cubicBezTo>
                    <a:pt x="477" y="52"/>
                    <a:pt x="484" y="56"/>
                    <a:pt x="486" y="73"/>
                  </a:cubicBezTo>
                  <a:cubicBezTo>
                    <a:pt x="487" y="87"/>
                    <a:pt x="496" y="95"/>
                    <a:pt x="511" y="94"/>
                  </a:cubicBezTo>
                  <a:cubicBezTo>
                    <a:pt x="528" y="93"/>
                    <a:pt x="533" y="98"/>
                    <a:pt x="531" y="116"/>
                  </a:cubicBezTo>
                  <a:cubicBezTo>
                    <a:pt x="529" y="130"/>
                    <a:pt x="536" y="139"/>
                    <a:pt x="551" y="141"/>
                  </a:cubicBezTo>
                  <a:cubicBezTo>
                    <a:pt x="567" y="143"/>
                    <a:pt x="572" y="150"/>
                    <a:pt x="566" y="166"/>
                  </a:cubicBezTo>
                  <a:cubicBezTo>
                    <a:pt x="562" y="180"/>
                    <a:pt x="567" y="190"/>
                    <a:pt x="581" y="195"/>
                  </a:cubicBezTo>
                  <a:cubicBezTo>
                    <a:pt x="596" y="201"/>
                    <a:pt x="599" y="209"/>
                    <a:pt x="591" y="222"/>
                  </a:cubicBezTo>
                  <a:cubicBezTo>
                    <a:pt x="583" y="236"/>
                    <a:pt x="585" y="246"/>
                    <a:pt x="599" y="255"/>
                  </a:cubicBezTo>
                  <a:cubicBezTo>
                    <a:pt x="612" y="263"/>
                    <a:pt x="613" y="272"/>
                    <a:pt x="603" y="283"/>
                  </a:cubicBezTo>
                  <a:cubicBezTo>
                    <a:pt x="592" y="295"/>
                    <a:pt x="592" y="305"/>
                    <a:pt x="604" y="317"/>
                  </a:cubicBezTo>
                  <a:cubicBezTo>
                    <a:pt x="614" y="327"/>
                    <a:pt x="614" y="336"/>
                    <a:pt x="602" y="345"/>
                  </a:cubicBezTo>
                  <a:cubicBezTo>
                    <a:pt x="588" y="355"/>
                    <a:pt x="586" y="365"/>
                    <a:pt x="596" y="378"/>
                  </a:cubicBezTo>
                  <a:cubicBezTo>
                    <a:pt x="604" y="391"/>
                    <a:pt x="602" y="399"/>
                    <a:pt x="587" y="405"/>
                  </a:cubicBezTo>
                  <a:cubicBezTo>
                    <a:pt x="573" y="412"/>
                    <a:pt x="569" y="422"/>
                    <a:pt x="574" y="436"/>
                  </a:cubicBezTo>
                  <a:cubicBezTo>
                    <a:pt x="580" y="451"/>
                    <a:pt x="577" y="458"/>
                    <a:pt x="562" y="462"/>
                  </a:cubicBezTo>
                  <a:cubicBezTo>
                    <a:pt x="545" y="465"/>
                    <a:pt x="539" y="474"/>
                    <a:pt x="543" y="491"/>
                  </a:cubicBezTo>
                  <a:cubicBezTo>
                    <a:pt x="545" y="504"/>
                    <a:pt x="539" y="511"/>
                    <a:pt x="526" y="511"/>
                  </a:cubicBezTo>
                  <a:cubicBezTo>
                    <a:pt x="507" y="511"/>
                    <a:pt x="500" y="518"/>
                    <a:pt x="499" y="536"/>
                  </a:cubicBezTo>
                  <a:cubicBezTo>
                    <a:pt x="499" y="550"/>
                    <a:pt x="492" y="555"/>
                    <a:pt x="478" y="552"/>
                  </a:cubicBezTo>
                  <a:cubicBezTo>
                    <a:pt x="461" y="548"/>
                    <a:pt x="453" y="553"/>
                    <a:pt x="448" y="571"/>
                  </a:cubicBezTo>
                  <a:cubicBezTo>
                    <a:pt x="444" y="584"/>
                    <a:pt x="437" y="588"/>
                    <a:pt x="423" y="582"/>
                  </a:cubicBezTo>
                  <a:cubicBezTo>
                    <a:pt x="407" y="575"/>
                    <a:pt x="398" y="578"/>
                    <a:pt x="391" y="594"/>
                  </a:cubicBezTo>
                  <a:cubicBezTo>
                    <a:pt x="384" y="607"/>
                    <a:pt x="376" y="609"/>
                    <a:pt x="364" y="600"/>
                  </a:cubicBezTo>
                  <a:cubicBezTo>
                    <a:pt x="350" y="590"/>
                    <a:pt x="340" y="592"/>
                    <a:pt x="330" y="605"/>
                  </a:cubicBezTo>
                  <a:cubicBezTo>
                    <a:pt x="321" y="616"/>
                    <a:pt x="312" y="617"/>
                    <a:pt x="302" y="606"/>
                  </a:cubicBezTo>
                  <a:cubicBezTo>
                    <a:pt x="291" y="593"/>
                    <a:pt x="281" y="592"/>
                    <a:pt x="267" y="603"/>
                  </a:cubicBezTo>
                  <a:cubicBezTo>
                    <a:pt x="257" y="612"/>
                    <a:pt x="248" y="611"/>
                    <a:pt x="241" y="599"/>
                  </a:cubicBezTo>
                  <a:cubicBezTo>
                    <a:pt x="232" y="583"/>
                    <a:pt x="223" y="580"/>
                    <a:pt x="207" y="589"/>
                  </a:cubicBezTo>
                  <a:cubicBezTo>
                    <a:pt x="195" y="595"/>
                    <a:pt x="186" y="592"/>
                    <a:pt x="182" y="579"/>
                  </a:cubicBezTo>
                  <a:cubicBezTo>
                    <a:pt x="176" y="561"/>
                    <a:pt x="169" y="557"/>
                    <a:pt x="150" y="562"/>
                  </a:cubicBezTo>
                  <a:cubicBezTo>
                    <a:pt x="137" y="565"/>
                    <a:pt x="130" y="560"/>
                    <a:pt x="129" y="546"/>
                  </a:cubicBezTo>
                  <a:cubicBezTo>
                    <a:pt x="127" y="529"/>
                    <a:pt x="119" y="522"/>
                    <a:pt x="101" y="524"/>
                  </a:cubicBezTo>
                  <a:cubicBezTo>
                    <a:pt x="88" y="525"/>
                    <a:pt x="81" y="517"/>
                    <a:pt x="83" y="505"/>
                  </a:cubicBezTo>
                  <a:cubicBezTo>
                    <a:pt x="85" y="486"/>
                    <a:pt x="79" y="479"/>
                    <a:pt x="61" y="476"/>
                  </a:cubicBezTo>
                  <a:cubicBezTo>
                    <a:pt x="48" y="474"/>
                    <a:pt x="43" y="466"/>
                    <a:pt x="47" y="454"/>
                  </a:cubicBezTo>
                  <a:cubicBezTo>
                    <a:pt x="53" y="436"/>
                    <a:pt x="49" y="428"/>
                    <a:pt x="32" y="421"/>
                  </a:cubicBezTo>
                  <a:cubicBezTo>
                    <a:pt x="19" y="416"/>
                    <a:pt x="16" y="408"/>
                    <a:pt x="23" y="396"/>
                  </a:cubicBezTo>
                  <a:cubicBezTo>
                    <a:pt x="32" y="381"/>
                    <a:pt x="30" y="371"/>
                    <a:pt x="15" y="362"/>
                  </a:cubicBezTo>
                  <a:cubicBezTo>
                    <a:pt x="3" y="354"/>
                    <a:pt x="2" y="345"/>
                    <a:pt x="11" y="335"/>
                  </a:cubicBezTo>
                  <a:cubicBezTo>
                    <a:pt x="23" y="322"/>
                    <a:pt x="23" y="312"/>
                    <a:pt x="10" y="299"/>
                  </a:cubicBezTo>
                  <a:cubicBezTo>
                    <a:pt x="0" y="290"/>
                    <a:pt x="1" y="281"/>
                    <a:pt x="12" y="273"/>
                  </a:cubicBezTo>
                  <a:cubicBezTo>
                    <a:pt x="27" y="262"/>
                    <a:pt x="28" y="253"/>
                    <a:pt x="18" y="238"/>
                  </a:cubicBezTo>
                  <a:cubicBezTo>
                    <a:pt x="11" y="226"/>
                    <a:pt x="13" y="218"/>
                    <a:pt x="26" y="212"/>
                  </a:cubicBezTo>
                  <a:cubicBezTo>
                    <a:pt x="42" y="205"/>
                    <a:pt x="46" y="196"/>
                    <a:pt x="40" y="180"/>
                  </a:cubicBezTo>
                  <a:cubicBezTo>
                    <a:pt x="34" y="166"/>
                    <a:pt x="38" y="159"/>
                    <a:pt x="54" y="156"/>
                  </a:cubicBezTo>
                  <a:cubicBezTo>
                    <a:pt x="68" y="153"/>
                    <a:pt x="75" y="143"/>
                    <a:pt x="73" y="129"/>
                  </a:cubicBezTo>
                  <a:cubicBezTo>
                    <a:pt x="70" y="112"/>
                    <a:pt x="75" y="106"/>
                    <a:pt x="91" y="106"/>
                  </a:cubicBezTo>
                  <a:close/>
                </a:path>
              </a:pathLst>
            </a:custGeom>
            <a:gradFill>
              <a:gsLst>
                <a:gs pos="100000">
                  <a:schemeClr val="accent4">
                    <a:lumMod val="60000"/>
                    <a:lumOff val="40000"/>
                  </a:schemeClr>
                </a:gs>
                <a:gs pos="28000">
                  <a:schemeClr val="accent3">
                    <a:lumMod val="75000"/>
                  </a:schemeClr>
                </a:gs>
              </a:gsLst>
              <a:lin ang="2700000" scaled="0"/>
            </a:gradFill>
            <a:effectLst>
              <a:softEdge rad="50800"/>
            </a:effectLst>
          </p:spPr>
          <p:style>
            <a:lnRef idx="0">
              <a:srgbClr val="FFFFFF"/>
            </a:lnRef>
            <a:fillRef idx="1">
              <a:schemeClr val="accent4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vert="horz" wrap="square" lIns="76800" tIns="38400" rIns="76800" bIns="3840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endParaRPr>
            </a:p>
          </p:txBody>
        </p:sp>
        <p:cxnSp>
          <p:nvCxnSpPr>
            <p:cNvPr id="26" name="直接连接符 25"/>
            <p:cNvCxnSpPr/>
            <p:nvPr>
              <p:custDataLst>
                <p:tags r:id="rId22"/>
              </p:custDataLst>
            </p:nvPr>
          </p:nvCxnSpPr>
          <p:spPr>
            <a:xfrm>
              <a:off x="803" y="6651"/>
              <a:ext cx="4099" cy="0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30" name="直接连接符 29"/>
            <p:cNvCxnSpPr/>
            <p:nvPr>
              <p:custDataLst>
                <p:tags r:id="rId23"/>
              </p:custDataLst>
            </p:nvPr>
          </p:nvCxnSpPr>
          <p:spPr>
            <a:xfrm flipV="1">
              <a:off x="2032" y="6826"/>
              <a:ext cx="1717" cy="16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1" name="文本框 30"/>
            <p:cNvSpPr txBox="1"/>
            <p:nvPr>
              <p:custDataLst>
                <p:tags r:id="rId24"/>
              </p:custDataLst>
            </p:nvPr>
          </p:nvSpPr>
          <p:spPr>
            <a:xfrm>
              <a:off x="2469" y="5060"/>
              <a:ext cx="1426" cy="1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400" b="1">
                  <a:solidFill>
                    <a:schemeClr val="accent5">
                      <a:lumMod val="75000"/>
                    </a:schemeClr>
                  </a:solidFill>
                  <a:latin typeface="汉仪雅酷黑 95W" panose="020b0a04020202020204" charset="-122"/>
                  <a:ea typeface="汉仪雅酷黑 95W" panose="020b0a04020202020204" charset="-122"/>
                </a:rPr>
                <a:t>2</a:t>
              </a:r>
              <a:endParaRPr lang="en-US" altLang="zh-CN" sz="4400" b="1">
                <a:solidFill>
                  <a:schemeClr val="accent5">
                    <a:lumMod val="75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</p:grpSp>
      <p:grpSp>
        <p:nvGrpSpPr>
          <p:cNvPr id="32" name="组合 31"/>
          <p:cNvGrpSpPr/>
          <p:nvPr>
            <p:custDataLst>
              <p:tags r:id="rId25"/>
            </p:custDataLst>
          </p:nvPr>
        </p:nvGrpSpPr>
        <p:grpSpPr>
          <a:xfrm>
            <a:off x="6503670" y="3062605"/>
            <a:ext cx="2602865" cy="1264920"/>
            <a:chOff x="803" y="4850"/>
            <a:chExt cx="4099" cy="1992"/>
          </a:xfrm>
        </p:grpSpPr>
        <p:sp>
          <p:nvSpPr>
            <p:cNvPr id="33" name="Freeform 6"/>
            <p:cNvSpPr>
              <a:spLocks noEditPoints="1"/>
            </p:cNvSpPr>
            <p:nvPr>
              <p:custDataLst>
                <p:tags r:id="rId26"/>
              </p:custDataLst>
            </p:nvPr>
          </p:nvSpPr>
          <p:spPr bwMode="auto">
            <a:xfrm>
              <a:off x="1754" y="4850"/>
              <a:ext cx="2367" cy="1848"/>
            </a:xfrm>
            <a:custGeom>
              <a:gdLst>
                <a:gd name="T0" fmla="*/ 97 w 614"/>
                <a:gd name="T1" fmla="*/ 308 h 617"/>
                <a:gd name="T2" fmla="*/ 517 w 614"/>
                <a:gd name="T3" fmla="*/ 309 h 617"/>
                <a:gd name="T4" fmla="*/ 97 w 614"/>
                <a:gd name="T5" fmla="*/ 308 h 617"/>
                <a:gd name="T6" fmla="*/ 115 w 614"/>
                <a:gd name="T7" fmla="*/ 83 h 617"/>
                <a:gd name="T8" fmla="*/ 166 w 614"/>
                <a:gd name="T9" fmla="*/ 49 h 617"/>
                <a:gd name="T10" fmla="*/ 223 w 614"/>
                <a:gd name="T11" fmla="*/ 25 h 617"/>
                <a:gd name="T12" fmla="*/ 283 w 614"/>
                <a:gd name="T13" fmla="*/ 14 h 617"/>
                <a:gd name="T14" fmla="*/ 345 w 614"/>
                <a:gd name="T15" fmla="*/ 16 h 617"/>
                <a:gd name="T16" fmla="*/ 405 w 614"/>
                <a:gd name="T17" fmla="*/ 30 h 617"/>
                <a:gd name="T18" fmla="*/ 461 w 614"/>
                <a:gd name="T19" fmla="*/ 56 h 617"/>
                <a:gd name="T20" fmla="*/ 511 w 614"/>
                <a:gd name="T21" fmla="*/ 94 h 617"/>
                <a:gd name="T22" fmla="*/ 551 w 614"/>
                <a:gd name="T23" fmla="*/ 141 h 617"/>
                <a:gd name="T24" fmla="*/ 581 w 614"/>
                <a:gd name="T25" fmla="*/ 195 h 617"/>
                <a:gd name="T26" fmla="*/ 599 w 614"/>
                <a:gd name="T27" fmla="*/ 255 h 617"/>
                <a:gd name="T28" fmla="*/ 604 w 614"/>
                <a:gd name="T29" fmla="*/ 317 h 617"/>
                <a:gd name="T30" fmla="*/ 596 w 614"/>
                <a:gd name="T31" fmla="*/ 378 h 617"/>
                <a:gd name="T32" fmla="*/ 574 w 614"/>
                <a:gd name="T33" fmla="*/ 436 h 617"/>
                <a:gd name="T34" fmla="*/ 543 w 614"/>
                <a:gd name="T35" fmla="*/ 491 h 617"/>
                <a:gd name="T36" fmla="*/ 499 w 614"/>
                <a:gd name="T37" fmla="*/ 536 h 617"/>
                <a:gd name="T38" fmla="*/ 448 w 614"/>
                <a:gd name="T39" fmla="*/ 571 h 617"/>
                <a:gd name="T40" fmla="*/ 391 w 614"/>
                <a:gd name="T41" fmla="*/ 594 h 617"/>
                <a:gd name="T42" fmla="*/ 330 w 614"/>
                <a:gd name="T43" fmla="*/ 605 h 617"/>
                <a:gd name="T44" fmla="*/ 267 w 614"/>
                <a:gd name="T45" fmla="*/ 603 h 617"/>
                <a:gd name="T46" fmla="*/ 207 w 614"/>
                <a:gd name="T47" fmla="*/ 589 h 617"/>
                <a:gd name="T48" fmla="*/ 150 w 614"/>
                <a:gd name="T49" fmla="*/ 562 h 617"/>
                <a:gd name="T50" fmla="*/ 101 w 614"/>
                <a:gd name="T51" fmla="*/ 524 h 617"/>
                <a:gd name="T52" fmla="*/ 61 w 614"/>
                <a:gd name="T53" fmla="*/ 476 h 617"/>
                <a:gd name="T54" fmla="*/ 32 w 614"/>
                <a:gd name="T55" fmla="*/ 421 h 617"/>
                <a:gd name="T56" fmla="*/ 15 w 614"/>
                <a:gd name="T57" fmla="*/ 362 h 617"/>
                <a:gd name="T58" fmla="*/ 10 w 614"/>
                <a:gd name="T59" fmla="*/ 299 h 617"/>
                <a:gd name="T60" fmla="*/ 18 w 614"/>
                <a:gd name="T61" fmla="*/ 238 h 617"/>
                <a:gd name="T62" fmla="*/ 40 w 614"/>
                <a:gd name="T63" fmla="*/ 180 h 617"/>
                <a:gd name="T64" fmla="*/ 73 w 614"/>
                <a:gd name="T65" fmla="*/ 129 h 6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4" h="617"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424"/>
                    <a:pt x="192" y="519"/>
                    <a:pt x="307" y="519"/>
                  </a:cubicBezTo>
                  <a:cubicBezTo>
                    <a:pt x="423" y="519"/>
                    <a:pt x="517" y="424"/>
                    <a:pt x="517" y="309"/>
                  </a:cubicBezTo>
                  <a:cubicBezTo>
                    <a:pt x="517" y="193"/>
                    <a:pt x="423" y="99"/>
                    <a:pt x="307" y="99"/>
                  </a:cubicBezTo>
                  <a:cubicBezTo>
                    <a:pt x="191" y="99"/>
                    <a:pt x="97" y="192"/>
                    <a:pt x="97" y="308"/>
                  </a:cubicBezTo>
                  <a:close/>
                  <a:moveTo>
                    <a:pt x="91" y="106"/>
                  </a:moveTo>
                  <a:cubicBezTo>
                    <a:pt x="106" y="106"/>
                    <a:pt x="115" y="98"/>
                    <a:pt x="115" y="83"/>
                  </a:cubicBezTo>
                  <a:cubicBezTo>
                    <a:pt x="116" y="67"/>
                    <a:pt x="122" y="62"/>
                    <a:pt x="138" y="65"/>
                  </a:cubicBezTo>
                  <a:cubicBezTo>
                    <a:pt x="152" y="69"/>
                    <a:pt x="162" y="63"/>
                    <a:pt x="166" y="49"/>
                  </a:cubicBezTo>
                  <a:cubicBezTo>
                    <a:pt x="170" y="32"/>
                    <a:pt x="177" y="29"/>
                    <a:pt x="192" y="36"/>
                  </a:cubicBezTo>
                  <a:cubicBezTo>
                    <a:pt x="206" y="42"/>
                    <a:pt x="216" y="38"/>
                    <a:pt x="223" y="25"/>
                  </a:cubicBezTo>
                  <a:cubicBezTo>
                    <a:pt x="231" y="9"/>
                    <a:pt x="238" y="8"/>
                    <a:pt x="252" y="18"/>
                  </a:cubicBezTo>
                  <a:cubicBezTo>
                    <a:pt x="263" y="26"/>
                    <a:pt x="274" y="25"/>
                    <a:pt x="283" y="14"/>
                  </a:cubicBezTo>
                  <a:cubicBezTo>
                    <a:pt x="296" y="0"/>
                    <a:pt x="301" y="0"/>
                    <a:pt x="314" y="14"/>
                  </a:cubicBezTo>
                  <a:cubicBezTo>
                    <a:pt x="323" y="23"/>
                    <a:pt x="334" y="24"/>
                    <a:pt x="345" y="16"/>
                  </a:cubicBezTo>
                  <a:cubicBezTo>
                    <a:pt x="360" y="4"/>
                    <a:pt x="366" y="5"/>
                    <a:pt x="375" y="21"/>
                  </a:cubicBezTo>
                  <a:cubicBezTo>
                    <a:pt x="382" y="33"/>
                    <a:pt x="393" y="36"/>
                    <a:pt x="405" y="30"/>
                  </a:cubicBezTo>
                  <a:cubicBezTo>
                    <a:pt x="421" y="22"/>
                    <a:pt x="428" y="24"/>
                    <a:pt x="433" y="41"/>
                  </a:cubicBezTo>
                  <a:cubicBezTo>
                    <a:pt x="438" y="55"/>
                    <a:pt x="448" y="60"/>
                    <a:pt x="461" y="56"/>
                  </a:cubicBezTo>
                  <a:cubicBezTo>
                    <a:pt x="477" y="52"/>
                    <a:pt x="484" y="56"/>
                    <a:pt x="486" y="73"/>
                  </a:cubicBezTo>
                  <a:cubicBezTo>
                    <a:pt x="487" y="87"/>
                    <a:pt x="496" y="95"/>
                    <a:pt x="511" y="94"/>
                  </a:cubicBezTo>
                  <a:cubicBezTo>
                    <a:pt x="528" y="93"/>
                    <a:pt x="533" y="98"/>
                    <a:pt x="531" y="116"/>
                  </a:cubicBezTo>
                  <a:cubicBezTo>
                    <a:pt x="529" y="130"/>
                    <a:pt x="536" y="139"/>
                    <a:pt x="551" y="141"/>
                  </a:cubicBezTo>
                  <a:cubicBezTo>
                    <a:pt x="567" y="143"/>
                    <a:pt x="572" y="150"/>
                    <a:pt x="566" y="166"/>
                  </a:cubicBezTo>
                  <a:cubicBezTo>
                    <a:pt x="562" y="180"/>
                    <a:pt x="567" y="190"/>
                    <a:pt x="581" y="195"/>
                  </a:cubicBezTo>
                  <a:cubicBezTo>
                    <a:pt x="596" y="201"/>
                    <a:pt x="599" y="209"/>
                    <a:pt x="591" y="222"/>
                  </a:cubicBezTo>
                  <a:cubicBezTo>
                    <a:pt x="583" y="236"/>
                    <a:pt x="585" y="246"/>
                    <a:pt x="599" y="255"/>
                  </a:cubicBezTo>
                  <a:cubicBezTo>
                    <a:pt x="612" y="263"/>
                    <a:pt x="613" y="272"/>
                    <a:pt x="603" y="283"/>
                  </a:cubicBezTo>
                  <a:cubicBezTo>
                    <a:pt x="592" y="295"/>
                    <a:pt x="592" y="305"/>
                    <a:pt x="604" y="317"/>
                  </a:cubicBezTo>
                  <a:cubicBezTo>
                    <a:pt x="614" y="327"/>
                    <a:pt x="614" y="336"/>
                    <a:pt x="602" y="345"/>
                  </a:cubicBezTo>
                  <a:cubicBezTo>
                    <a:pt x="588" y="355"/>
                    <a:pt x="586" y="365"/>
                    <a:pt x="596" y="378"/>
                  </a:cubicBezTo>
                  <a:cubicBezTo>
                    <a:pt x="604" y="391"/>
                    <a:pt x="602" y="399"/>
                    <a:pt x="587" y="405"/>
                  </a:cubicBezTo>
                  <a:cubicBezTo>
                    <a:pt x="573" y="412"/>
                    <a:pt x="569" y="422"/>
                    <a:pt x="574" y="436"/>
                  </a:cubicBezTo>
                  <a:cubicBezTo>
                    <a:pt x="580" y="451"/>
                    <a:pt x="577" y="458"/>
                    <a:pt x="562" y="462"/>
                  </a:cubicBezTo>
                  <a:cubicBezTo>
                    <a:pt x="545" y="465"/>
                    <a:pt x="539" y="474"/>
                    <a:pt x="543" y="491"/>
                  </a:cubicBezTo>
                  <a:cubicBezTo>
                    <a:pt x="545" y="504"/>
                    <a:pt x="539" y="511"/>
                    <a:pt x="526" y="511"/>
                  </a:cubicBezTo>
                  <a:cubicBezTo>
                    <a:pt x="507" y="511"/>
                    <a:pt x="500" y="518"/>
                    <a:pt x="499" y="536"/>
                  </a:cubicBezTo>
                  <a:cubicBezTo>
                    <a:pt x="499" y="550"/>
                    <a:pt x="492" y="555"/>
                    <a:pt x="478" y="552"/>
                  </a:cubicBezTo>
                  <a:cubicBezTo>
                    <a:pt x="461" y="548"/>
                    <a:pt x="453" y="553"/>
                    <a:pt x="448" y="571"/>
                  </a:cubicBezTo>
                  <a:cubicBezTo>
                    <a:pt x="444" y="584"/>
                    <a:pt x="437" y="588"/>
                    <a:pt x="423" y="582"/>
                  </a:cubicBezTo>
                  <a:cubicBezTo>
                    <a:pt x="407" y="575"/>
                    <a:pt x="398" y="578"/>
                    <a:pt x="391" y="594"/>
                  </a:cubicBezTo>
                  <a:cubicBezTo>
                    <a:pt x="384" y="607"/>
                    <a:pt x="376" y="609"/>
                    <a:pt x="364" y="600"/>
                  </a:cubicBezTo>
                  <a:cubicBezTo>
                    <a:pt x="350" y="590"/>
                    <a:pt x="340" y="592"/>
                    <a:pt x="330" y="605"/>
                  </a:cubicBezTo>
                  <a:cubicBezTo>
                    <a:pt x="321" y="616"/>
                    <a:pt x="312" y="617"/>
                    <a:pt x="302" y="606"/>
                  </a:cubicBezTo>
                  <a:cubicBezTo>
                    <a:pt x="291" y="593"/>
                    <a:pt x="281" y="592"/>
                    <a:pt x="267" y="603"/>
                  </a:cubicBezTo>
                  <a:cubicBezTo>
                    <a:pt x="257" y="612"/>
                    <a:pt x="248" y="611"/>
                    <a:pt x="241" y="599"/>
                  </a:cubicBezTo>
                  <a:cubicBezTo>
                    <a:pt x="232" y="583"/>
                    <a:pt x="223" y="580"/>
                    <a:pt x="207" y="589"/>
                  </a:cubicBezTo>
                  <a:cubicBezTo>
                    <a:pt x="195" y="595"/>
                    <a:pt x="186" y="592"/>
                    <a:pt x="182" y="579"/>
                  </a:cubicBezTo>
                  <a:cubicBezTo>
                    <a:pt x="176" y="561"/>
                    <a:pt x="169" y="557"/>
                    <a:pt x="150" y="562"/>
                  </a:cubicBezTo>
                  <a:cubicBezTo>
                    <a:pt x="137" y="565"/>
                    <a:pt x="130" y="560"/>
                    <a:pt x="129" y="546"/>
                  </a:cubicBezTo>
                  <a:cubicBezTo>
                    <a:pt x="127" y="529"/>
                    <a:pt x="119" y="522"/>
                    <a:pt x="101" y="524"/>
                  </a:cubicBezTo>
                  <a:cubicBezTo>
                    <a:pt x="88" y="525"/>
                    <a:pt x="81" y="517"/>
                    <a:pt x="83" y="505"/>
                  </a:cubicBezTo>
                  <a:cubicBezTo>
                    <a:pt x="85" y="486"/>
                    <a:pt x="79" y="479"/>
                    <a:pt x="61" y="476"/>
                  </a:cubicBezTo>
                  <a:cubicBezTo>
                    <a:pt x="48" y="474"/>
                    <a:pt x="43" y="466"/>
                    <a:pt x="47" y="454"/>
                  </a:cubicBezTo>
                  <a:cubicBezTo>
                    <a:pt x="53" y="436"/>
                    <a:pt x="49" y="428"/>
                    <a:pt x="32" y="421"/>
                  </a:cubicBezTo>
                  <a:cubicBezTo>
                    <a:pt x="19" y="416"/>
                    <a:pt x="16" y="408"/>
                    <a:pt x="23" y="396"/>
                  </a:cubicBezTo>
                  <a:cubicBezTo>
                    <a:pt x="32" y="381"/>
                    <a:pt x="30" y="371"/>
                    <a:pt x="15" y="362"/>
                  </a:cubicBezTo>
                  <a:cubicBezTo>
                    <a:pt x="3" y="354"/>
                    <a:pt x="2" y="345"/>
                    <a:pt x="11" y="335"/>
                  </a:cubicBezTo>
                  <a:cubicBezTo>
                    <a:pt x="23" y="322"/>
                    <a:pt x="23" y="312"/>
                    <a:pt x="10" y="299"/>
                  </a:cubicBezTo>
                  <a:cubicBezTo>
                    <a:pt x="0" y="290"/>
                    <a:pt x="1" y="281"/>
                    <a:pt x="12" y="273"/>
                  </a:cubicBezTo>
                  <a:cubicBezTo>
                    <a:pt x="27" y="262"/>
                    <a:pt x="28" y="253"/>
                    <a:pt x="18" y="238"/>
                  </a:cubicBezTo>
                  <a:cubicBezTo>
                    <a:pt x="11" y="226"/>
                    <a:pt x="13" y="218"/>
                    <a:pt x="26" y="212"/>
                  </a:cubicBezTo>
                  <a:cubicBezTo>
                    <a:pt x="42" y="205"/>
                    <a:pt x="46" y="196"/>
                    <a:pt x="40" y="180"/>
                  </a:cubicBezTo>
                  <a:cubicBezTo>
                    <a:pt x="34" y="166"/>
                    <a:pt x="38" y="159"/>
                    <a:pt x="54" y="156"/>
                  </a:cubicBezTo>
                  <a:cubicBezTo>
                    <a:pt x="68" y="153"/>
                    <a:pt x="75" y="143"/>
                    <a:pt x="73" y="129"/>
                  </a:cubicBezTo>
                  <a:cubicBezTo>
                    <a:pt x="70" y="112"/>
                    <a:pt x="75" y="106"/>
                    <a:pt x="91" y="106"/>
                  </a:cubicBezTo>
                  <a:close/>
                </a:path>
              </a:pathLst>
            </a:custGeom>
            <a:gradFill>
              <a:gsLst>
                <a:gs pos="100000">
                  <a:schemeClr val="accent4">
                    <a:lumMod val="60000"/>
                    <a:lumOff val="40000"/>
                  </a:schemeClr>
                </a:gs>
                <a:gs pos="28000">
                  <a:schemeClr val="accent3">
                    <a:lumMod val="75000"/>
                  </a:schemeClr>
                </a:gs>
              </a:gsLst>
              <a:lin ang="2700000" scaled="0"/>
            </a:gradFill>
            <a:effectLst>
              <a:softEdge rad="50800"/>
            </a:effectLst>
          </p:spPr>
          <p:style>
            <a:lnRef idx="0">
              <a:srgbClr val="FFFFFF"/>
            </a:lnRef>
            <a:fillRef idx="1">
              <a:schemeClr val="accent4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vert="horz" wrap="square" lIns="76800" tIns="38400" rIns="76800" bIns="3840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endParaRPr>
            </a:p>
          </p:txBody>
        </p:sp>
        <p:cxnSp>
          <p:nvCxnSpPr>
            <p:cNvPr id="35" name="直接连接符 34"/>
            <p:cNvCxnSpPr/>
            <p:nvPr>
              <p:custDataLst>
                <p:tags r:id="rId27"/>
              </p:custDataLst>
            </p:nvPr>
          </p:nvCxnSpPr>
          <p:spPr>
            <a:xfrm>
              <a:off x="803" y="6651"/>
              <a:ext cx="4099" cy="0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>
              <p:custDataLst>
                <p:tags r:id="rId28"/>
              </p:custDataLst>
            </p:nvPr>
          </p:nvCxnSpPr>
          <p:spPr>
            <a:xfrm flipV="1">
              <a:off x="2032" y="6826"/>
              <a:ext cx="1717" cy="16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38" name="文本框 37"/>
            <p:cNvSpPr txBox="1"/>
            <p:nvPr>
              <p:custDataLst>
                <p:tags r:id="rId29"/>
              </p:custDataLst>
            </p:nvPr>
          </p:nvSpPr>
          <p:spPr>
            <a:xfrm>
              <a:off x="2469" y="5060"/>
              <a:ext cx="1426" cy="1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400" b="1">
                  <a:solidFill>
                    <a:schemeClr val="accent5">
                      <a:lumMod val="75000"/>
                    </a:schemeClr>
                  </a:solidFill>
                  <a:latin typeface="汉仪雅酷黑 95W" panose="020b0a04020202020204" charset="-122"/>
                  <a:ea typeface="汉仪雅酷黑 95W" panose="020b0a04020202020204" charset="-122"/>
                </a:rPr>
                <a:t>3</a:t>
              </a:r>
              <a:endParaRPr lang="en-US" altLang="zh-CN" sz="4400" b="1">
                <a:solidFill>
                  <a:schemeClr val="accent5">
                    <a:lumMod val="75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</p:grpSp>
      <p:grpSp>
        <p:nvGrpSpPr>
          <p:cNvPr id="39" name="组合 38"/>
          <p:cNvGrpSpPr/>
          <p:nvPr>
            <p:custDataLst>
              <p:tags r:id="rId30"/>
            </p:custDataLst>
          </p:nvPr>
        </p:nvGrpSpPr>
        <p:grpSpPr>
          <a:xfrm>
            <a:off x="9310370" y="3062605"/>
            <a:ext cx="2602865" cy="1264920"/>
            <a:chOff x="803" y="4850"/>
            <a:chExt cx="4099" cy="1992"/>
          </a:xfrm>
        </p:grpSpPr>
        <p:sp>
          <p:nvSpPr>
            <p:cNvPr id="40" name="Freeform 6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1754" y="4850"/>
              <a:ext cx="2367" cy="1848"/>
            </a:xfrm>
            <a:custGeom>
              <a:gdLst>
                <a:gd name="T0" fmla="*/ 97 w 614"/>
                <a:gd name="T1" fmla="*/ 308 h 617"/>
                <a:gd name="T2" fmla="*/ 517 w 614"/>
                <a:gd name="T3" fmla="*/ 309 h 617"/>
                <a:gd name="T4" fmla="*/ 97 w 614"/>
                <a:gd name="T5" fmla="*/ 308 h 617"/>
                <a:gd name="T6" fmla="*/ 115 w 614"/>
                <a:gd name="T7" fmla="*/ 83 h 617"/>
                <a:gd name="T8" fmla="*/ 166 w 614"/>
                <a:gd name="T9" fmla="*/ 49 h 617"/>
                <a:gd name="T10" fmla="*/ 223 w 614"/>
                <a:gd name="T11" fmla="*/ 25 h 617"/>
                <a:gd name="T12" fmla="*/ 283 w 614"/>
                <a:gd name="T13" fmla="*/ 14 h 617"/>
                <a:gd name="T14" fmla="*/ 345 w 614"/>
                <a:gd name="T15" fmla="*/ 16 h 617"/>
                <a:gd name="T16" fmla="*/ 405 w 614"/>
                <a:gd name="T17" fmla="*/ 30 h 617"/>
                <a:gd name="T18" fmla="*/ 461 w 614"/>
                <a:gd name="T19" fmla="*/ 56 h 617"/>
                <a:gd name="T20" fmla="*/ 511 w 614"/>
                <a:gd name="T21" fmla="*/ 94 h 617"/>
                <a:gd name="T22" fmla="*/ 551 w 614"/>
                <a:gd name="T23" fmla="*/ 141 h 617"/>
                <a:gd name="T24" fmla="*/ 581 w 614"/>
                <a:gd name="T25" fmla="*/ 195 h 617"/>
                <a:gd name="T26" fmla="*/ 599 w 614"/>
                <a:gd name="T27" fmla="*/ 255 h 617"/>
                <a:gd name="T28" fmla="*/ 604 w 614"/>
                <a:gd name="T29" fmla="*/ 317 h 617"/>
                <a:gd name="T30" fmla="*/ 596 w 614"/>
                <a:gd name="T31" fmla="*/ 378 h 617"/>
                <a:gd name="T32" fmla="*/ 574 w 614"/>
                <a:gd name="T33" fmla="*/ 436 h 617"/>
                <a:gd name="T34" fmla="*/ 543 w 614"/>
                <a:gd name="T35" fmla="*/ 491 h 617"/>
                <a:gd name="T36" fmla="*/ 499 w 614"/>
                <a:gd name="T37" fmla="*/ 536 h 617"/>
                <a:gd name="T38" fmla="*/ 448 w 614"/>
                <a:gd name="T39" fmla="*/ 571 h 617"/>
                <a:gd name="T40" fmla="*/ 391 w 614"/>
                <a:gd name="T41" fmla="*/ 594 h 617"/>
                <a:gd name="T42" fmla="*/ 330 w 614"/>
                <a:gd name="T43" fmla="*/ 605 h 617"/>
                <a:gd name="T44" fmla="*/ 267 w 614"/>
                <a:gd name="T45" fmla="*/ 603 h 617"/>
                <a:gd name="T46" fmla="*/ 207 w 614"/>
                <a:gd name="T47" fmla="*/ 589 h 617"/>
                <a:gd name="T48" fmla="*/ 150 w 614"/>
                <a:gd name="T49" fmla="*/ 562 h 617"/>
                <a:gd name="T50" fmla="*/ 101 w 614"/>
                <a:gd name="T51" fmla="*/ 524 h 617"/>
                <a:gd name="T52" fmla="*/ 61 w 614"/>
                <a:gd name="T53" fmla="*/ 476 h 617"/>
                <a:gd name="T54" fmla="*/ 32 w 614"/>
                <a:gd name="T55" fmla="*/ 421 h 617"/>
                <a:gd name="T56" fmla="*/ 15 w 614"/>
                <a:gd name="T57" fmla="*/ 362 h 617"/>
                <a:gd name="T58" fmla="*/ 10 w 614"/>
                <a:gd name="T59" fmla="*/ 299 h 617"/>
                <a:gd name="T60" fmla="*/ 18 w 614"/>
                <a:gd name="T61" fmla="*/ 238 h 617"/>
                <a:gd name="T62" fmla="*/ 40 w 614"/>
                <a:gd name="T63" fmla="*/ 180 h 617"/>
                <a:gd name="T64" fmla="*/ 73 w 614"/>
                <a:gd name="T65" fmla="*/ 129 h 6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4" h="617">
                  <a:moveTo>
                    <a:pt x="97" y="308"/>
                  </a:moveTo>
                  <a:cubicBezTo>
                    <a:pt x="97" y="308"/>
                    <a:pt x="97" y="308"/>
                    <a:pt x="97" y="308"/>
                  </a:cubicBezTo>
                  <a:cubicBezTo>
                    <a:pt x="97" y="424"/>
                    <a:pt x="192" y="519"/>
                    <a:pt x="307" y="519"/>
                  </a:cubicBezTo>
                  <a:cubicBezTo>
                    <a:pt x="423" y="519"/>
                    <a:pt x="517" y="424"/>
                    <a:pt x="517" y="309"/>
                  </a:cubicBezTo>
                  <a:cubicBezTo>
                    <a:pt x="517" y="193"/>
                    <a:pt x="423" y="99"/>
                    <a:pt x="307" y="99"/>
                  </a:cubicBezTo>
                  <a:cubicBezTo>
                    <a:pt x="191" y="99"/>
                    <a:pt x="97" y="192"/>
                    <a:pt x="97" y="308"/>
                  </a:cubicBezTo>
                  <a:close/>
                  <a:moveTo>
                    <a:pt x="91" y="106"/>
                  </a:moveTo>
                  <a:cubicBezTo>
                    <a:pt x="106" y="106"/>
                    <a:pt x="115" y="98"/>
                    <a:pt x="115" y="83"/>
                  </a:cubicBezTo>
                  <a:cubicBezTo>
                    <a:pt x="116" y="67"/>
                    <a:pt x="122" y="62"/>
                    <a:pt x="138" y="65"/>
                  </a:cubicBezTo>
                  <a:cubicBezTo>
                    <a:pt x="152" y="69"/>
                    <a:pt x="162" y="63"/>
                    <a:pt x="166" y="49"/>
                  </a:cubicBezTo>
                  <a:cubicBezTo>
                    <a:pt x="170" y="32"/>
                    <a:pt x="177" y="29"/>
                    <a:pt x="192" y="36"/>
                  </a:cubicBezTo>
                  <a:cubicBezTo>
                    <a:pt x="206" y="42"/>
                    <a:pt x="216" y="38"/>
                    <a:pt x="223" y="25"/>
                  </a:cubicBezTo>
                  <a:cubicBezTo>
                    <a:pt x="231" y="9"/>
                    <a:pt x="238" y="8"/>
                    <a:pt x="252" y="18"/>
                  </a:cubicBezTo>
                  <a:cubicBezTo>
                    <a:pt x="263" y="26"/>
                    <a:pt x="274" y="25"/>
                    <a:pt x="283" y="14"/>
                  </a:cubicBezTo>
                  <a:cubicBezTo>
                    <a:pt x="296" y="0"/>
                    <a:pt x="301" y="0"/>
                    <a:pt x="314" y="14"/>
                  </a:cubicBezTo>
                  <a:cubicBezTo>
                    <a:pt x="323" y="23"/>
                    <a:pt x="334" y="24"/>
                    <a:pt x="345" y="16"/>
                  </a:cubicBezTo>
                  <a:cubicBezTo>
                    <a:pt x="360" y="4"/>
                    <a:pt x="366" y="5"/>
                    <a:pt x="375" y="21"/>
                  </a:cubicBezTo>
                  <a:cubicBezTo>
                    <a:pt x="382" y="33"/>
                    <a:pt x="393" y="36"/>
                    <a:pt x="405" y="30"/>
                  </a:cubicBezTo>
                  <a:cubicBezTo>
                    <a:pt x="421" y="22"/>
                    <a:pt x="428" y="24"/>
                    <a:pt x="433" y="41"/>
                  </a:cubicBezTo>
                  <a:cubicBezTo>
                    <a:pt x="438" y="55"/>
                    <a:pt x="448" y="60"/>
                    <a:pt x="461" y="56"/>
                  </a:cubicBezTo>
                  <a:cubicBezTo>
                    <a:pt x="477" y="52"/>
                    <a:pt x="484" y="56"/>
                    <a:pt x="486" y="73"/>
                  </a:cubicBezTo>
                  <a:cubicBezTo>
                    <a:pt x="487" y="87"/>
                    <a:pt x="496" y="95"/>
                    <a:pt x="511" y="94"/>
                  </a:cubicBezTo>
                  <a:cubicBezTo>
                    <a:pt x="528" y="93"/>
                    <a:pt x="533" y="98"/>
                    <a:pt x="531" y="116"/>
                  </a:cubicBezTo>
                  <a:cubicBezTo>
                    <a:pt x="529" y="130"/>
                    <a:pt x="536" y="139"/>
                    <a:pt x="551" y="141"/>
                  </a:cubicBezTo>
                  <a:cubicBezTo>
                    <a:pt x="567" y="143"/>
                    <a:pt x="572" y="150"/>
                    <a:pt x="566" y="166"/>
                  </a:cubicBezTo>
                  <a:cubicBezTo>
                    <a:pt x="562" y="180"/>
                    <a:pt x="567" y="190"/>
                    <a:pt x="581" y="195"/>
                  </a:cubicBezTo>
                  <a:cubicBezTo>
                    <a:pt x="596" y="201"/>
                    <a:pt x="599" y="209"/>
                    <a:pt x="591" y="222"/>
                  </a:cubicBezTo>
                  <a:cubicBezTo>
                    <a:pt x="583" y="236"/>
                    <a:pt x="585" y="246"/>
                    <a:pt x="599" y="255"/>
                  </a:cubicBezTo>
                  <a:cubicBezTo>
                    <a:pt x="612" y="263"/>
                    <a:pt x="613" y="272"/>
                    <a:pt x="603" y="283"/>
                  </a:cubicBezTo>
                  <a:cubicBezTo>
                    <a:pt x="592" y="295"/>
                    <a:pt x="592" y="305"/>
                    <a:pt x="604" y="317"/>
                  </a:cubicBezTo>
                  <a:cubicBezTo>
                    <a:pt x="614" y="327"/>
                    <a:pt x="614" y="336"/>
                    <a:pt x="602" y="345"/>
                  </a:cubicBezTo>
                  <a:cubicBezTo>
                    <a:pt x="588" y="355"/>
                    <a:pt x="586" y="365"/>
                    <a:pt x="596" y="378"/>
                  </a:cubicBezTo>
                  <a:cubicBezTo>
                    <a:pt x="604" y="391"/>
                    <a:pt x="602" y="399"/>
                    <a:pt x="587" y="405"/>
                  </a:cubicBezTo>
                  <a:cubicBezTo>
                    <a:pt x="573" y="412"/>
                    <a:pt x="569" y="422"/>
                    <a:pt x="574" y="436"/>
                  </a:cubicBezTo>
                  <a:cubicBezTo>
                    <a:pt x="580" y="451"/>
                    <a:pt x="577" y="458"/>
                    <a:pt x="562" y="462"/>
                  </a:cubicBezTo>
                  <a:cubicBezTo>
                    <a:pt x="545" y="465"/>
                    <a:pt x="539" y="474"/>
                    <a:pt x="543" y="491"/>
                  </a:cubicBezTo>
                  <a:cubicBezTo>
                    <a:pt x="545" y="504"/>
                    <a:pt x="539" y="511"/>
                    <a:pt x="526" y="511"/>
                  </a:cubicBezTo>
                  <a:cubicBezTo>
                    <a:pt x="507" y="511"/>
                    <a:pt x="500" y="518"/>
                    <a:pt x="499" y="536"/>
                  </a:cubicBezTo>
                  <a:cubicBezTo>
                    <a:pt x="499" y="550"/>
                    <a:pt x="492" y="555"/>
                    <a:pt x="478" y="552"/>
                  </a:cubicBezTo>
                  <a:cubicBezTo>
                    <a:pt x="461" y="548"/>
                    <a:pt x="453" y="553"/>
                    <a:pt x="448" y="571"/>
                  </a:cubicBezTo>
                  <a:cubicBezTo>
                    <a:pt x="444" y="584"/>
                    <a:pt x="437" y="588"/>
                    <a:pt x="423" y="582"/>
                  </a:cubicBezTo>
                  <a:cubicBezTo>
                    <a:pt x="407" y="575"/>
                    <a:pt x="398" y="578"/>
                    <a:pt x="391" y="594"/>
                  </a:cubicBezTo>
                  <a:cubicBezTo>
                    <a:pt x="384" y="607"/>
                    <a:pt x="376" y="609"/>
                    <a:pt x="364" y="600"/>
                  </a:cubicBezTo>
                  <a:cubicBezTo>
                    <a:pt x="350" y="590"/>
                    <a:pt x="340" y="592"/>
                    <a:pt x="330" y="605"/>
                  </a:cubicBezTo>
                  <a:cubicBezTo>
                    <a:pt x="321" y="616"/>
                    <a:pt x="312" y="617"/>
                    <a:pt x="302" y="606"/>
                  </a:cubicBezTo>
                  <a:cubicBezTo>
                    <a:pt x="291" y="593"/>
                    <a:pt x="281" y="592"/>
                    <a:pt x="267" y="603"/>
                  </a:cubicBezTo>
                  <a:cubicBezTo>
                    <a:pt x="257" y="612"/>
                    <a:pt x="248" y="611"/>
                    <a:pt x="241" y="599"/>
                  </a:cubicBezTo>
                  <a:cubicBezTo>
                    <a:pt x="232" y="583"/>
                    <a:pt x="223" y="580"/>
                    <a:pt x="207" y="589"/>
                  </a:cubicBezTo>
                  <a:cubicBezTo>
                    <a:pt x="195" y="595"/>
                    <a:pt x="186" y="592"/>
                    <a:pt x="182" y="579"/>
                  </a:cubicBezTo>
                  <a:cubicBezTo>
                    <a:pt x="176" y="561"/>
                    <a:pt x="169" y="557"/>
                    <a:pt x="150" y="562"/>
                  </a:cubicBezTo>
                  <a:cubicBezTo>
                    <a:pt x="137" y="565"/>
                    <a:pt x="130" y="560"/>
                    <a:pt x="129" y="546"/>
                  </a:cubicBezTo>
                  <a:cubicBezTo>
                    <a:pt x="127" y="529"/>
                    <a:pt x="119" y="522"/>
                    <a:pt x="101" y="524"/>
                  </a:cubicBezTo>
                  <a:cubicBezTo>
                    <a:pt x="88" y="525"/>
                    <a:pt x="81" y="517"/>
                    <a:pt x="83" y="505"/>
                  </a:cubicBezTo>
                  <a:cubicBezTo>
                    <a:pt x="85" y="486"/>
                    <a:pt x="79" y="479"/>
                    <a:pt x="61" y="476"/>
                  </a:cubicBezTo>
                  <a:cubicBezTo>
                    <a:pt x="48" y="474"/>
                    <a:pt x="43" y="466"/>
                    <a:pt x="47" y="454"/>
                  </a:cubicBezTo>
                  <a:cubicBezTo>
                    <a:pt x="53" y="436"/>
                    <a:pt x="49" y="428"/>
                    <a:pt x="32" y="421"/>
                  </a:cubicBezTo>
                  <a:cubicBezTo>
                    <a:pt x="19" y="416"/>
                    <a:pt x="16" y="408"/>
                    <a:pt x="23" y="396"/>
                  </a:cubicBezTo>
                  <a:cubicBezTo>
                    <a:pt x="32" y="381"/>
                    <a:pt x="30" y="371"/>
                    <a:pt x="15" y="362"/>
                  </a:cubicBezTo>
                  <a:cubicBezTo>
                    <a:pt x="3" y="354"/>
                    <a:pt x="2" y="345"/>
                    <a:pt x="11" y="335"/>
                  </a:cubicBezTo>
                  <a:cubicBezTo>
                    <a:pt x="23" y="322"/>
                    <a:pt x="23" y="312"/>
                    <a:pt x="10" y="299"/>
                  </a:cubicBezTo>
                  <a:cubicBezTo>
                    <a:pt x="0" y="290"/>
                    <a:pt x="1" y="281"/>
                    <a:pt x="12" y="273"/>
                  </a:cubicBezTo>
                  <a:cubicBezTo>
                    <a:pt x="27" y="262"/>
                    <a:pt x="28" y="253"/>
                    <a:pt x="18" y="238"/>
                  </a:cubicBezTo>
                  <a:cubicBezTo>
                    <a:pt x="11" y="226"/>
                    <a:pt x="13" y="218"/>
                    <a:pt x="26" y="212"/>
                  </a:cubicBezTo>
                  <a:cubicBezTo>
                    <a:pt x="42" y="205"/>
                    <a:pt x="46" y="196"/>
                    <a:pt x="40" y="180"/>
                  </a:cubicBezTo>
                  <a:cubicBezTo>
                    <a:pt x="34" y="166"/>
                    <a:pt x="38" y="159"/>
                    <a:pt x="54" y="156"/>
                  </a:cubicBezTo>
                  <a:cubicBezTo>
                    <a:pt x="68" y="153"/>
                    <a:pt x="75" y="143"/>
                    <a:pt x="73" y="129"/>
                  </a:cubicBezTo>
                  <a:cubicBezTo>
                    <a:pt x="70" y="112"/>
                    <a:pt x="75" y="106"/>
                    <a:pt x="91" y="106"/>
                  </a:cubicBezTo>
                  <a:close/>
                </a:path>
              </a:pathLst>
            </a:custGeom>
            <a:gradFill>
              <a:gsLst>
                <a:gs pos="100000">
                  <a:schemeClr val="accent4">
                    <a:lumMod val="60000"/>
                    <a:lumOff val="40000"/>
                  </a:schemeClr>
                </a:gs>
                <a:gs pos="28000">
                  <a:schemeClr val="accent3">
                    <a:lumMod val="75000"/>
                  </a:schemeClr>
                </a:gs>
              </a:gsLst>
              <a:lin ang="2700000" scaled="0"/>
            </a:gradFill>
            <a:effectLst>
              <a:softEdge rad="50800"/>
            </a:effectLst>
          </p:spPr>
          <p:style>
            <a:lnRef idx="0">
              <a:srgbClr val="FFFFFF"/>
            </a:lnRef>
            <a:fillRef idx="1">
              <a:schemeClr val="accent4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vert="horz" wrap="square" lIns="76800" tIns="38400" rIns="76800" bIns="3840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</a:endParaRPr>
            </a:p>
          </p:txBody>
        </p:sp>
        <p:cxnSp>
          <p:nvCxnSpPr>
            <p:cNvPr id="41" name="直接连接符 40"/>
            <p:cNvCxnSpPr/>
            <p:nvPr>
              <p:custDataLst>
                <p:tags r:id="rId32"/>
              </p:custDataLst>
            </p:nvPr>
          </p:nvCxnSpPr>
          <p:spPr>
            <a:xfrm>
              <a:off x="803" y="6651"/>
              <a:ext cx="4099" cy="0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>
              <p:custDataLst>
                <p:tags r:id="rId33"/>
              </p:custDataLst>
            </p:nvPr>
          </p:nvCxnSpPr>
          <p:spPr>
            <a:xfrm flipV="1">
              <a:off x="2032" y="6826"/>
              <a:ext cx="1717" cy="16"/>
            </a:xfrm>
            <a:prstGeom prst="lin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sp>
          <p:nvSpPr>
            <p:cNvPr id="43" name="文本框 42"/>
            <p:cNvSpPr txBox="1"/>
            <p:nvPr>
              <p:custDataLst>
                <p:tags r:id="rId34"/>
              </p:custDataLst>
            </p:nvPr>
          </p:nvSpPr>
          <p:spPr>
            <a:xfrm>
              <a:off x="2469" y="5060"/>
              <a:ext cx="1426" cy="12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4400" b="1">
                <a:solidFill>
                  <a:schemeClr val="accent5">
                    <a:lumMod val="75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</p:grpSp>
      <p:sp>
        <p:nvSpPr>
          <p:cNvPr id="44" name="菱形 43"/>
          <p:cNvSpPr/>
          <p:nvPr>
            <p:custDataLst>
              <p:tags r:id="rId35"/>
            </p:custDataLst>
          </p:nvPr>
        </p:nvSpPr>
        <p:spPr>
          <a:xfrm>
            <a:off x="10991850" y="2323465"/>
            <a:ext cx="600075" cy="65849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2000">
                <a:schemeClr val="accent4">
                  <a:lumMod val="75000"/>
                  <a:alpha val="13000"/>
                </a:schemeClr>
              </a:gs>
              <a:gs pos="4000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7" name="菱形 46"/>
          <p:cNvSpPr/>
          <p:nvPr>
            <p:custDataLst>
              <p:tags r:id="rId36"/>
            </p:custDataLst>
          </p:nvPr>
        </p:nvSpPr>
        <p:spPr>
          <a:xfrm>
            <a:off x="6883400" y="2152015"/>
            <a:ext cx="570865" cy="70675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" name="菱形 5"/>
          <p:cNvSpPr/>
          <p:nvPr>
            <p:custDataLst>
              <p:tags r:id="rId37"/>
            </p:custDataLst>
          </p:nvPr>
        </p:nvSpPr>
        <p:spPr>
          <a:xfrm>
            <a:off x="6312535" y="2152015"/>
            <a:ext cx="570865" cy="70675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9" name="菱形 48"/>
          <p:cNvSpPr/>
          <p:nvPr>
            <p:custDataLst>
              <p:tags r:id="rId38"/>
            </p:custDataLst>
          </p:nvPr>
        </p:nvSpPr>
        <p:spPr>
          <a:xfrm>
            <a:off x="8908415" y="2167890"/>
            <a:ext cx="628650" cy="690880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2000">
                <a:schemeClr val="accent4">
                  <a:lumMod val="75000"/>
                  <a:alpha val="13000"/>
                </a:schemeClr>
              </a:gs>
              <a:gs pos="4000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0" name="菱形 49"/>
          <p:cNvSpPr/>
          <p:nvPr>
            <p:custDataLst>
              <p:tags r:id="rId39"/>
            </p:custDataLst>
          </p:nvPr>
        </p:nvSpPr>
        <p:spPr>
          <a:xfrm rot="10320000">
            <a:off x="5986780" y="5822950"/>
            <a:ext cx="628650" cy="690880"/>
          </a:xfrm>
          <a:prstGeom prst="diamond">
            <a:avLst/>
          </a:prstGeom>
          <a:gradFill>
            <a:gsLst>
              <a:gs pos="0">
                <a:schemeClr val="accent6">
                  <a:lumMod val="20000"/>
                  <a:lumOff val="80000"/>
                  <a:alpha val="55000"/>
                </a:schemeClr>
              </a:gs>
              <a:gs pos="100000">
                <a:schemeClr val="accent3">
                  <a:lumMod val="60000"/>
                  <a:lumOff val="40000"/>
                  <a:alpha val="5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1" name="菱形 50"/>
          <p:cNvSpPr/>
          <p:nvPr>
            <p:custDataLst>
              <p:tags r:id="rId40"/>
            </p:custDataLst>
          </p:nvPr>
        </p:nvSpPr>
        <p:spPr>
          <a:xfrm rot="10320000">
            <a:off x="8953500" y="5848985"/>
            <a:ext cx="628650" cy="690880"/>
          </a:xfrm>
          <a:prstGeom prst="diamond">
            <a:avLst/>
          </a:prstGeom>
          <a:gradFill>
            <a:gsLst>
              <a:gs pos="0">
                <a:schemeClr val="accent6">
                  <a:lumMod val="20000"/>
                  <a:lumOff val="80000"/>
                  <a:alpha val="55000"/>
                </a:schemeClr>
              </a:gs>
              <a:gs pos="100000">
                <a:schemeClr val="accent3">
                  <a:lumMod val="60000"/>
                  <a:lumOff val="40000"/>
                  <a:alpha val="5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7" name="菱形 66"/>
          <p:cNvSpPr/>
          <p:nvPr>
            <p:custDataLst>
              <p:tags r:id="rId41"/>
            </p:custDataLst>
          </p:nvPr>
        </p:nvSpPr>
        <p:spPr>
          <a:xfrm>
            <a:off x="1143000" y="2264410"/>
            <a:ext cx="570865" cy="70675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" name="菱形 23"/>
          <p:cNvSpPr/>
          <p:nvPr>
            <p:custDataLst>
              <p:tags r:id="rId42"/>
            </p:custDataLst>
          </p:nvPr>
        </p:nvSpPr>
        <p:spPr>
          <a:xfrm>
            <a:off x="518160" y="2237740"/>
            <a:ext cx="595630" cy="730885"/>
          </a:xfrm>
          <a:prstGeom prst="diamond">
            <a:avLst/>
          </a:prstGeom>
          <a:gradFill>
            <a:gsLst>
              <a:gs pos="0">
                <a:schemeClr val="accent6">
                  <a:lumMod val="20000"/>
                  <a:lumOff val="80000"/>
                  <a:alpha val="55000"/>
                </a:schemeClr>
              </a:gs>
              <a:gs pos="100000">
                <a:schemeClr val="accent3">
                  <a:lumMod val="60000"/>
                  <a:lumOff val="40000"/>
                  <a:alpha val="5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" name="菱形 4"/>
          <p:cNvSpPr/>
          <p:nvPr>
            <p:custDataLst>
              <p:tags r:id="rId43"/>
            </p:custDataLst>
          </p:nvPr>
        </p:nvSpPr>
        <p:spPr>
          <a:xfrm>
            <a:off x="2972435" y="5983605"/>
            <a:ext cx="595630" cy="730885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2000">
                <a:schemeClr val="accent4">
                  <a:lumMod val="75000"/>
                  <a:alpha val="13000"/>
                </a:schemeClr>
              </a:gs>
              <a:gs pos="4000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grpSp>
        <p:nvGrpSpPr>
          <p:cNvPr id="68" name="组合 67"/>
          <p:cNvGrpSpPr/>
          <p:nvPr>
            <p:custDataLst>
              <p:tags r:id="rId44"/>
            </p:custDataLst>
          </p:nvPr>
        </p:nvGrpSpPr>
        <p:grpSpPr>
          <a:xfrm>
            <a:off x="2639228" y="1045210"/>
            <a:ext cx="5971372" cy="795020"/>
            <a:chOff x="181" y="332"/>
            <a:chExt cx="15768" cy="1252"/>
          </a:xfrm>
        </p:grpSpPr>
        <p:sp>
          <p:nvSpPr>
            <p:cNvPr id="69" name="Freeform 10"/>
            <p:cNvSpPr/>
            <p:nvPr>
              <p:custDataLst>
                <p:tags r:id="rId45"/>
              </p:custDataLst>
            </p:nvPr>
          </p:nvSpPr>
          <p:spPr>
            <a:xfrm rot="19680000">
              <a:off x="181" y="332"/>
              <a:ext cx="1992" cy="1252"/>
            </a:xfrm>
            <a:custGeom>
              <a:rect l="l" t="t" r="r" b="b"/>
              <a:pathLst>
                <a:path w="404294" h="402334">
                  <a:moveTo>
                    <a:pt x="373250" y="62609"/>
                  </a:moveTo>
                  <a:cubicBezTo>
                    <a:pt x="354624" y="62609"/>
                    <a:pt x="342206" y="50085"/>
                    <a:pt x="342206" y="31305"/>
                  </a:cubicBezTo>
                  <a:cubicBezTo>
                    <a:pt x="342206" y="15641"/>
                    <a:pt x="354624" y="0"/>
                    <a:pt x="373250" y="0"/>
                  </a:cubicBezTo>
                  <a:cubicBezTo>
                    <a:pt x="388773" y="0"/>
                    <a:pt x="404295" y="15641"/>
                    <a:pt x="404295" y="31305"/>
                  </a:cubicBezTo>
                  <a:cubicBezTo>
                    <a:pt x="404295" y="50085"/>
                    <a:pt x="388773" y="62609"/>
                    <a:pt x="373250" y="62609"/>
                  </a:cubicBezTo>
                  <a:close/>
                  <a:moveTo>
                    <a:pt x="373250" y="12513"/>
                  </a:moveTo>
                  <a:cubicBezTo>
                    <a:pt x="360833" y="12513"/>
                    <a:pt x="354624" y="21909"/>
                    <a:pt x="354624" y="31305"/>
                  </a:cubicBezTo>
                  <a:cubicBezTo>
                    <a:pt x="354624" y="40690"/>
                    <a:pt x="360833" y="50085"/>
                    <a:pt x="373250" y="50085"/>
                  </a:cubicBezTo>
                  <a:cubicBezTo>
                    <a:pt x="382564" y="50085"/>
                    <a:pt x="391877" y="40690"/>
                    <a:pt x="391877" y="31305"/>
                  </a:cubicBezTo>
                  <a:cubicBezTo>
                    <a:pt x="391877" y="21909"/>
                    <a:pt x="382564" y="12513"/>
                    <a:pt x="373250" y="12513"/>
                  </a:cubicBezTo>
                  <a:close/>
                  <a:moveTo>
                    <a:pt x="365981" y="166321"/>
                  </a:moveTo>
                  <a:cubicBezTo>
                    <a:pt x="365981" y="175762"/>
                    <a:pt x="362855" y="182052"/>
                    <a:pt x="356603" y="188353"/>
                  </a:cubicBezTo>
                  <a:cubicBezTo>
                    <a:pt x="356603" y="188353"/>
                    <a:pt x="356603" y="188353"/>
                    <a:pt x="340949" y="207223"/>
                  </a:cubicBezTo>
                  <a:cubicBezTo>
                    <a:pt x="334708" y="213524"/>
                    <a:pt x="325318" y="216663"/>
                    <a:pt x="319065" y="216663"/>
                  </a:cubicBezTo>
                  <a:cubicBezTo>
                    <a:pt x="312802" y="216663"/>
                    <a:pt x="306549" y="213524"/>
                    <a:pt x="300286" y="210384"/>
                  </a:cubicBezTo>
                  <a:cubicBezTo>
                    <a:pt x="300286" y="210384"/>
                    <a:pt x="300286" y="210384"/>
                    <a:pt x="234602" y="380303"/>
                  </a:cubicBezTo>
                  <a:cubicBezTo>
                    <a:pt x="228349" y="389743"/>
                    <a:pt x="218959" y="399195"/>
                    <a:pt x="206454" y="402334"/>
                  </a:cubicBezTo>
                  <a:cubicBezTo>
                    <a:pt x="203328" y="402334"/>
                    <a:pt x="203328" y="402334"/>
                    <a:pt x="200202" y="402334"/>
                  </a:cubicBezTo>
                  <a:lnTo>
                    <a:pt x="197064" y="402334"/>
                  </a:lnTo>
                  <a:cubicBezTo>
                    <a:pt x="187686" y="402334"/>
                    <a:pt x="178307" y="399195"/>
                    <a:pt x="172043" y="392894"/>
                  </a:cubicBezTo>
                  <a:cubicBezTo>
                    <a:pt x="172043" y="392894"/>
                    <a:pt x="172043" y="392894"/>
                    <a:pt x="12516" y="232394"/>
                  </a:cubicBezTo>
                  <a:cubicBezTo>
                    <a:pt x="3137" y="222964"/>
                    <a:pt x="0" y="210384"/>
                    <a:pt x="3137" y="197782"/>
                  </a:cubicBezTo>
                  <a:cubicBezTo>
                    <a:pt x="6264" y="188353"/>
                    <a:pt x="12516" y="175762"/>
                    <a:pt x="25032" y="172611"/>
                  </a:cubicBezTo>
                  <a:cubicBezTo>
                    <a:pt x="25032" y="172611"/>
                    <a:pt x="25032" y="172611"/>
                    <a:pt x="193938" y="103377"/>
                  </a:cubicBezTo>
                  <a:cubicBezTo>
                    <a:pt x="190812" y="97087"/>
                    <a:pt x="190812" y="93936"/>
                    <a:pt x="190812" y="87646"/>
                  </a:cubicBezTo>
                  <a:cubicBezTo>
                    <a:pt x="190812" y="78206"/>
                    <a:pt x="193938" y="71905"/>
                    <a:pt x="200202" y="65615"/>
                  </a:cubicBezTo>
                  <a:cubicBezTo>
                    <a:pt x="200202" y="65615"/>
                    <a:pt x="200202" y="65615"/>
                    <a:pt x="215844" y="46734"/>
                  </a:cubicBezTo>
                  <a:cubicBezTo>
                    <a:pt x="222086" y="40444"/>
                    <a:pt x="231475" y="37293"/>
                    <a:pt x="237739" y="37293"/>
                  </a:cubicBezTo>
                  <a:cubicBezTo>
                    <a:pt x="247118" y="37293"/>
                    <a:pt x="256507" y="40444"/>
                    <a:pt x="262760" y="46734"/>
                  </a:cubicBezTo>
                  <a:lnTo>
                    <a:pt x="356603" y="144290"/>
                  </a:lnTo>
                  <a:cubicBezTo>
                    <a:pt x="362855" y="150580"/>
                    <a:pt x="365981" y="156881"/>
                    <a:pt x="365981" y="166321"/>
                  </a:cubicBezTo>
                  <a:close/>
                  <a:moveTo>
                    <a:pt x="34411" y="194643"/>
                  </a:moveTo>
                  <a:cubicBezTo>
                    <a:pt x="31285" y="197782"/>
                    <a:pt x="28159" y="200933"/>
                    <a:pt x="28159" y="204083"/>
                  </a:cubicBezTo>
                  <a:cubicBezTo>
                    <a:pt x="28159" y="207223"/>
                    <a:pt x="28159" y="213524"/>
                    <a:pt x="31285" y="216663"/>
                  </a:cubicBezTo>
                  <a:cubicBezTo>
                    <a:pt x="31285" y="216663"/>
                    <a:pt x="31285" y="216663"/>
                    <a:pt x="190812" y="374013"/>
                  </a:cubicBezTo>
                  <a:cubicBezTo>
                    <a:pt x="193938" y="377163"/>
                    <a:pt x="197064" y="377163"/>
                    <a:pt x="200202" y="377163"/>
                  </a:cubicBezTo>
                  <a:cubicBezTo>
                    <a:pt x="200202" y="377163"/>
                    <a:pt x="200202" y="377163"/>
                    <a:pt x="203328" y="377163"/>
                  </a:cubicBezTo>
                  <a:cubicBezTo>
                    <a:pt x="206454" y="377163"/>
                    <a:pt x="209581" y="374013"/>
                    <a:pt x="209581" y="370873"/>
                  </a:cubicBezTo>
                  <a:lnTo>
                    <a:pt x="269012" y="219814"/>
                  </a:lnTo>
                  <a:cubicBezTo>
                    <a:pt x="218959" y="163171"/>
                    <a:pt x="165791" y="182052"/>
                    <a:pt x="112612" y="163171"/>
                  </a:cubicBezTo>
                  <a:cubicBezTo>
                    <a:pt x="112612" y="163171"/>
                    <a:pt x="112612" y="163171"/>
                    <a:pt x="34411" y="194643"/>
                  </a:cubicBezTo>
                  <a:close/>
                  <a:moveTo>
                    <a:pt x="340949" y="163171"/>
                  </a:moveTo>
                  <a:cubicBezTo>
                    <a:pt x="340949" y="163171"/>
                    <a:pt x="340949" y="163171"/>
                    <a:pt x="243991" y="65615"/>
                  </a:cubicBezTo>
                  <a:cubicBezTo>
                    <a:pt x="240865" y="62475"/>
                    <a:pt x="237739" y="62475"/>
                    <a:pt x="234602" y="65615"/>
                  </a:cubicBezTo>
                  <a:cubicBezTo>
                    <a:pt x="234602" y="65615"/>
                    <a:pt x="234602" y="65615"/>
                    <a:pt x="215844" y="81356"/>
                  </a:cubicBezTo>
                  <a:cubicBezTo>
                    <a:pt x="215844" y="84496"/>
                    <a:pt x="215844" y="87646"/>
                    <a:pt x="215844" y="90797"/>
                  </a:cubicBezTo>
                  <a:cubicBezTo>
                    <a:pt x="215844" y="90797"/>
                    <a:pt x="215844" y="90797"/>
                    <a:pt x="237739" y="112817"/>
                  </a:cubicBezTo>
                  <a:cubicBezTo>
                    <a:pt x="237739" y="112817"/>
                    <a:pt x="237739" y="112817"/>
                    <a:pt x="131380" y="156881"/>
                  </a:cubicBezTo>
                  <a:cubicBezTo>
                    <a:pt x="143896" y="156881"/>
                    <a:pt x="153275" y="160020"/>
                    <a:pt x="165791" y="160020"/>
                  </a:cubicBezTo>
                  <a:cubicBezTo>
                    <a:pt x="199808" y="166243"/>
                    <a:pt x="236875" y="169528"/>
                    <a:pt x="273975" y="206061"/>
                  </a:cubicBezTo>
                  <a:cubicBezTo>
                    <a:pt x="272161" y="210329"/>
                    <a:pt x="272139" y="210384"/>
                    <a:pt x="272139" y="210384"/>
                  </a:cubicBezTo>
                  <a:cubicBezTo>
                    <a:pt x="275265" y="207223"/>
                    <a:pt x="275265" y="207223"/>
                    <a:pt x="275265" y="207223"/>
                  </a:cubicBezTo>
                  <a:cubicBezTo>
                    <a:pt x="274839" y="206787"/>
                    <a:pt x="274412" y="206485"/>
                    <a:pt x="273975" y="206061"/>
                  </a:cubicBezTo>
                  <a:cubicBezTo>
                    <a:pt x="276118" y="201044"/>
                    <a:pt x="280752" y="190163"/>
                    <a:pt x="290918" y="166321"/>
                  </a:cubicBezTo>
                  <a:cubicBezTo>
                    <a:pt x="290918" y="166321"/>
                    <a:pt x="290918" y="166321"/>
                    <a:pt x="312802" y="188353"/>
                  </a:cubicBezTo>
                  <a:cubicBezTo>
                    <a:pt x="315928" y="191492"/>
                    <a:pt x="319065" y="191492"/>
                    <a:pt x="322192" y="188353"/>
                  </a:cubicBezTo>
                  <a:cubicBezTo>
                    <a:pt x="322192" y="188353"/>
                    <a:pt x="322192" y="188353"/>
                    <a:pt x="340949" y="169472"/>
                  </a:cubicBezTo>
                  <a:cubicBezTo>
                    <a:pt x="344087" y="169472"/>
                    <a:pt x="344087" y="163171"/>
                    <a:pt x="340949" y="163171"/>
                  </a:cubicBezTo>
                  <a:close/>
                  <a:moveTo>
                    <a:pt x="209417" y="265106"/>
                  </a:moveTo>
                  <a:cubicBezTo>
                    <a:pt x="190790" y="265106"/>
                    <a:pt x="178372" y="252325"/>
                    <a:pt x="178372" y="233131"/>
                  </a:cubicBezTo>
                  <a:cubicBezTo>
                    <a:pt x="178372" y="217155"/>
                    <a:pt x="190790" y="201167"/>
                    <a:pt x="209417" y="201167"/>
                  </a:cubicBezTo>
                  <a:cubicBezTo>
                    <a:pt x="224939" y="201167"/>
                    <a:pt x="240461" y="217155"/>
                    <a:pt x="240461" y="233131"/>
                  </a:cubicBezTo>
                  <a:cubicBezTo>
                    <a:pt x="240461" y="252325"/>
                    <a:pt x="224939" y="265106"/>
                    <a:pt x="209417" y="265106"/>
                  </a:cubicBezTo>
                  <a:close/>
                  <a:moveTo>
                    <a:pt x="209417" y="213960"/>
                  </a:moveTo>
                  <a:cubicBezTo>
                    <a:pt x="196999" y="213960"/>
                    <a:pt x="190790" y="223556"/>
                    <a:pt x="190790" y="233131"/>
                  </a:cubicBezTo>
                  <a:cubicBezTo>
                    <a:pt x="190790" y="242728"/>
                    <a:pt x="196999" y="252325"/>
                    <a:pt x="209417" y="252325"/>
                  </a:cubicBezTo>
                  <a:cubicBezTo>
                    <a:pt x="218730" y="252325"/>
                    <a:pt x="228043" y="242728"/>
                    <a:pt x="228043" y="233131"/>
                  </a:cubicBezTo>
                  <a:cubicBezTo>
                    <a:pt x="228043" y="223556"/>
                    <a:pt x="218730" y="213960"/>
                    <a:pt x="209417" y="213960"/>
                  </a:cubicBezTo>
                  <a:close/>
                  <a:moveTo>
                    <a:pt x="166480" y="302421"/>
                  </a:moveTo>
                  <a:cubicBezTo>
                    <a:pt x="159910" y="302421"/>
                    <a:pt x="154587" y="296455"/>
                    <a:pt x="154587" y="289093"/>
                  </a:cubicBezTo>
                  <a:cubicBezTo>
                    <a:pt x="154587" y="281741"/>
                    <a:pt x="159910" y="275764"/>
                    <a:pt x="166480" y="275764"/>
                  </a:cubicBezTo>
                  <a:cubicBezTo>
                    <a:pt x="173049" y="275764"/>
                    <a:pt x="178372" y="281741"/>
                    <a:pt x="178372" y="289093"/>
                  </a:cubicBezTo>
                  <a:cubicBezTo>
                    <a:pt x="178372" y="296455"/>
                    <a:pt x="173049" y="302421"/>
                    <a:pt x="166480" y="302421"/>
                  </a:cubicBezTo>
                  <a:close/>
                  <a:moveTo>
                    <a:pt x="129478" y="238471"/>
                  </a:moveTo>
                  <a:cubicBezTo>
                    <a:pt x="113792" y="238471"/>
                    <a:pt x="104380" y="226148"/>
                    <a:pt x="104380" y="213825"/>
                  </a:cubicBezTo>
                  <a:cubicBezTo>
                    <a:pt x="104380" y="201503"/>
                    <a:pt x="113792" y="189168"/>
                    <a:pt x="129478" y="189168"/>
                  </a:cubicBezTo>
                  <a:cubicBezTo>
                    <a:pt x="142038" y="189168"/>
                    <a:pt x="154587" y="201503"/>
                    <a:pt x="154587" y="213825"/>
                  </a:cubicBezTo>
                  <a:cubicBezTo>
                    <a:pt x="154587" y="226148"/>
                    <a:pt x="142038" y="238471"/>
                    <a:pt x="129478" y="238471"/>
                  </a:cubicBezTo>
                  <a:close/>
                  <a:moveTo>
                    <a:pt x="129478" y="201503"/>
                  </a:moveTo>
                  <a:cubicBezTo>
                    <a:pt x="123204" y="201503"/>
                    <a:pt x="116929" y="207658"/>
                    <a:pt x="116929" y="213825"/>
                  </a:cubicBezTo>
                  <a:cubicBezTo>
                    <a:pt x="116929" y="219981"/>
                    <a:pt x="123204" y="226148"/>
                    <a:pt x="129478" y="226148"/>
                  </a:cubicBezTo>
                  <a:cubicBezTo>
                    <a:pt x="135763" y="226148"/>
                    <a:pt x="142038" y="219981"/>
                    <a:pt x="142038" y="213825"/>
                  </a:cubicBezTo>
                  <a:cubicBezTo>
                    <a:pt x="142038" y="207658"/>
                    <a:pt x="135763" y="201503"/>
                    <a:pt x="129478" y="201503"/>
                  </a:cubicBezTo>
                  <a:close/>
                  <a:moveTo>
                    <a:pt x="352766" y="99914"/>
                  </a:moveTo>
                  <a:cubicBezTo>
                    <a:pt x="352766" y="92551"/>
                    <a:pt x="358679" y="86585"/>
                    <a:pt x="365981" y="86585"/>
                  </a:cubicBezTo>
                  <a:cubicBezTo>
                    <a:pt x="373272" y="86585"/>
                    <a:pt x="379197" y="92551"/>
                    <a:pt x="379197" y="99914"/>
                  </a:cubicBezTo>
                  <a:cubicBezTo>
                    <a:pt x="379197" y="107276"/>
                    <a:pt x="373272" y="113231"/>
                    <a:pt x="365981" y="113231"/>
                  </a:cubicBezTo>
                  <a:cubicBezTo>
                    <a:pt x="358679" y="113231"/>
                    <a:pt x="352766" y="107276"/>
                    <a:pt x="352766" y="99914"/>
                  </a:cubicBezTo>
                  <a:close/>
                </a:path>
              </a:pathLst>
            </a:custGeom>
          </p:spPr>
          <p:style>
            <a:lnRef idx="0">
              <a:srgbClr val="FFFFFF"/>
            </a:lnRef>
            <a:fillRef idx="3">
              <a:schemeClr val="accent2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cxnSp>
          <p:nvCxnSpPr>
            <p:cNvPr id="70" name="直接连接符 69"/>
            <p:cNvCxnSpPr/>
            <p:nvPr>
              <p:custDataLst>
                <p:tags r:id="rId46"/>
              </p:custDataLst>
            </p:nvPr>
          </p:nvCxnSpPr>
          <p:spPr>
            <a:xfrm flipV="1">
              <a:off x="1197" y="995"/>
              <a:ext cx="12022" cy="3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>
              <p:custDataLst>
                <p:tags r:id="rId47"/>
              </p:custDataLst>
            </p:nvPr>
          </p:nvCxnSpPr>
          <p:spPr>
            <a:xfrm flipV="1">
              <a:off x="3957" y="1039"/>
              <a:ext cx="11992" cy="46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75" name="椭圆 74"/>
          <p:cNvSpPr/>
          <p:nvPr>
            <p:custDataLst>
              <p:tags r:id="rId48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49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50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椭圆 78"/>
          <p:cNvSpPr/>
          <p:nvPr>
            <p:custDataLst>
              <p:tags r:id="rId51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椭圆 79"/>
          <p:cNvSpPr/>
          <p:nvPr>
            <p:custDataLst>
              <p:tags r:id="rId52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椭圆 80"/>
          <p:cNvSpPr/>
          <p:nvPr>
            <p:custDataLst>
              <p:tags r:id="rId53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椭圆 81"/>
          <p:cNvSpPr/>
          <p:nvPr>
            <p:custDataLst>
              <p:tags r:id="rId54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椭圆 82"/>
          <p:cNvSpPr/>
          <p:nvPr>
            <p:custDataLst>
              <p:tags r:id="rId55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56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57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椭圆 85"/>
          <p:cNvSpPr/>
          <p:nvPr>
            <p:custDataLst>
              <p:tags r:id="rId58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7" grpId="0"/>
      <p:bldP spid="22" grpId="0"/>
      <p:bldP spid="24" grpId="0"/>
      <p:bldP spid="44" grpId="0"/>
      <p:bldP spid="47" grpId="0"/>
      <p:bldP spid="49" grpId="0"/>
      <p:bldP spid="50" grpId="0"/>
      <p:bldP spid="51" grpId="0"/>
      <p:bldP spid="6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>
            <p:custDataLst>
              <p:tags r:id="rId3"/>
            </p:custDataLst>
          </p:nvPr>
        </p:nvSpPr>
        <p:spPr>
          <a:xfrm>
            <a:off x="914564" y="435043"/>
            <a:ext cx="532928" cy="397510"/>
          </a:xfrm>
          <a:prstGeom prst="rect">
            <a:avLst/>
          </a:prstGeom>
        </p:spPr>
        <p:txBody>
          <a:bodyPr lIns="133945" tIns="66972" rIns="133945" bIns="66972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16000"/>
              </a:lnSpc>
            </a:pPr>
            <a:r>
              <a:rPr lang="en-US" sz="1475">
                <a:solidFill>
                  <a:srgbClr val="FFFFFF"/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sz="1160"/>
          </a:p>
        </p:txBody>
      </p:sp>
      <p:sp>
        <p:nvSpPr>
          <p:cNvPr id="31" name="矩形 30"/>
          <p:cNvSpPr/>
          <p:nvPr>
            <p:custDataLst>
              <p:tags r:id="rId4"/>
            </p:custDataLst>
          </p:nvPr>
        </p:nvSpPr>
        <p:spPr>
          <a:xfrm>
            <a:off x="1341755" y="2072005"/>
            <a:ext cx="3497580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教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学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重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点</a:t>
            </a:r>
            <a:endParaRPr lang="zh-CN" sz="5400" b="1">
              <a:solidFill>
                <a:schemeClr val="accent3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0" name="文本框 29"/>
          <p:cNvSpPr txBox="1"/>
          <p:nvPr>
            <p:custDataLst>
              <p:tags r:id="rId5"/>
            </p:custDataLst>
          </p:nvPr>
        </p:nvSpPr>
        <p:spPr>
          <a:xfrm>
            <a:off x="701040" y="3429000"/>
            <a:ext cx="5501640" cy="460375"/>
          </a:xfrm>
          <a:prstGeom prst="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3000">
                <a:schemeClr val="accent3">
                  <a:lumMod val="60000"/>
                  <a:lumOff val="40000"/>
                  <a:alpha val="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3">
                    <a:lumMod val="50000"/>
                  </a:schemeClr>
                </a:solidFill>
              </a:rPr>
              <a:t>配制一定物质的量浓度溶液的基本步骤</a:t>
            </a:r>
            <a:endParaRPr lang="zh-CN" altLang="en-US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文本框 36"/>
          <p:cNvSpPr txBox="1"/>
          <p:nvPr>
            <p:custDataLst>
              <p:tags r:id="rId6"/>
            </p:custDataLst>
          </p:nvPr>
        </p:nvSpPr>
        <p:spPr>
          <a:xfrm>
            <a:off x="7124700" y="3576955"/>
            <a:ext cx="4539615" cy="460375"/>
          </a:xfrm>
          <a:prstGeom prst="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3000">
                <a:schemeClr val="accent3">
                  <a:lumMod val="60000"/>
                  <a:lumOff val="40000"/>
                  <a:alpha val="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3">
                    <a:lumMod val="50000"/>
                  </a:schemeClr>
                </a:solidFill>
              </a:rPr>
              <a:t>实验操作规范及误差分析</a:t>
            </a:r>
            <a:endParaRPr lang="zh-CN" altLang="en-US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矩形 10"/>
          <p:cNvSpPr/>
          <p:nvPr>
            <p:custDataLst>
              <p:tags r:id="rId7"/>
            </p:custDataLst>
          </p:nvPr>
        </p:nvSpPr>
        <p:spPr>
          <a:xfrm>
            <a:off x="7745095" y="2072005"/>
            <a:ext cx="3497580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教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学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难</a:t>
            </a:r>
            <a:r>
              <a:rPr lang="en-US" alt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5400" b="1"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点</a:t>
            </a:r>
            <a:endParaRPr lang="zh-CN" sz="5400" b="1">
              <a:solidFill>
                <a:schemeClr val="accent3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ísḻídè"/>
          <p:cNvSpPr/>
          <p:nvPr>
            <p:custDataLst>
              <p:tags r:id="rId8"/>
            </p:custDataLst>
          </p:nvPr>
        </p:nvSpPr>
        <p:spPr>
          <a:xfrm>
            <a:off x="6064359" y="1832529"/>
            <a:ext cx="234094" cy="29427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dist="38100" sx="99000" sy="99000" algn="tl" rotWithShape="0">
              <a:schemeClr val="tx1">
                <a:lumMod val="50000"/>
                <a:lumOff val="50000"/>
                <a:alpha val="57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菱形 18"/>
          <p:cNvSpPr/>
          <p:nvPr>
            <p:custDataLst>
              <p:tags r:id="rId9"/>
            </p:custDataLst>
          </p:nvPr>
        </p:nvSpPr>
        <p:spPr>
          <a:xfrm>
            <a:off x="832092" y="2312222"/>
            <a:ext cx="510219" cy="508663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3000">
                <a:schemeClr val="accent3">
                  <a:lumMod val="60000"/>
                  <a:lumOff val="40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</p:spPr>
        <p:style>
          <a:lnRef idx="0">
            <a:srgbClr val="FFFFFF"/>
          </a:lnRef>
          <a:fillRef idx="1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" name="菱形 19"/>
          <p:cNvSpPr/>
          <p:nvPr>
            <p:custDataLst>
              <p:tags r:id="rId10"/>
            </p:custDataLst>
          </p:nvPr>
        </p:nvSpPr>
        <p:spPr>
          <a:xfrm>
            <a:off x="7213842" y="2312222"/>
            <a:ext cx="510219" cy="508663"/>
          </a:xfrm>
          <a:prstGeom prst="diamond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3000">
                <a:schemeClr val="accent3">
                  <a:lumMod val="60000"/>
                  <a:lumOff val="40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</p:spPr>
        <p:style>
          <a:lnRef idx="0">
            <a:srgbClr val="FFFFFF"/>
          </a:lnRef>
          <a:fillRef idx="1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1255" kern="0">
              <a:solidFill>
                <a:srgbClr val="405C78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1164590" y="4233545"/>
            <a:ext cx="3674745" cy="460375"/>
          </a:xfrm>
          <a:prstGeom prst="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93000">
                <a:schemeClr val="accent3">
                  <a:lumMod val="60000"/>
                  <a:lumOff val="40000"/>
                  <a:alpha val="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3">
                    <a:lumMod val="50000"/>
                  </a:schemeClr>
                </a:solidFill>
              </a:rPr>
              <a:t>认识容量瓶及其使用规则</a:t>
            </a:r>
            <a:endParaRPr lang="zh-CN" altLang="en-US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椭圆 16"/>
          <p:cNvSpPr/>
          <p:nvPr>
            <p:custDataLst>
              <p:tags r:id="rId12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3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15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6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8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9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20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1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2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9" name="组合 48"/>
          <p:cNvGrpSpPr/>
          <p:nvPr>
            <p:custDataLst>
              <p:tags r:id="rId3"/>
            </p:custDataLst>
          </p:nvPr>
        </p:nvGrpSpPr>
        <p:grpSpPr>
          <a:xfrm>
            <a:off x="848995" y="1795145"/>
            <a:ext cx="3226435" cy="1836420"/>
            <a:chOff x="1096" y="1816"/>
            <a:chExt cx="5081" cy="2892"/>
          </a:xfrm>
        </p:grpSpPr>
        <p:sp>
          <p:nvSpPr>
            <p:cNvPr id="171" name="椭圆 170"/>
            <p:cNvSpPr/>
            <p:nvPr>
              <p:custDataLst>
                <p:tags r:id="rId4"/>
              </p:custDataLst>
            </p:nvPr>
          </p:nvSpPr>
          <p:spPr>
            <a:xfrm>
              <a:off x="3373" y="1816"/>
              <a:ext cx="2804" cy="2027"/>
            </a:xfrm>
            <a:prstGeom prst="ellipse">
              <a:avLst/>
            </a:prstGeom>
            <a:ln w="12700" cap="flat" cmpd="sng" algn="ctr">
              <a:solidFill>
                <a:schemeClr val="accent2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25"/>
            </a:p>
          </p:txBody>
        </p:sp>
        <p:grpSp>
          <p:nvGrpSpPr>
            <p:cNvPr id="2" name="组合 1"/>
            <p:cNvGrpSpPr/>
            <p:nvPr>
              <p:custDataLst>
                <p:tags r:id="rId5"/>
              </p:custDataLst>
            </p:nvPr>
          </p:nvGrpSpPr>
          <p:grpSpPr>
            <a:xfrm>
              <a:off x="1096" y="2370"/>
              <a:ext cx="5081" cy="2338"/>
              <a:chOff x="1404944" y="3430058"/>
              <a:chExt cx="2571188" cy="664135"/>
            </a:xfrm>
          </p:grpSpPr>
          <p:sp>
            <p:nvSpPr>
              <p:cNvPr id="3" name="文本框 8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1404944" y="3794508"/>
                <a:ext cx="2571188" cy="299685"/>
              </a:xfrm>
              <a:prstGeom prst="rect">
                <a:avLst/>
              </a:prstGeom>
              <a:noFill/>
            </p:spPr>
            <p:txBody>
              <a:bodyPr wrap="square" lIns="96000" tIns="0" rIns="96000" bIns="0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 defTabSz="914400">
                  <a:lnSpc>
                    <a:spcPct val="120000"/>
                  </a:lnSpc>
                  <a:defRPr/>
                </a:pPr>
                <a:r>
                  <a:rPr lang="zh-CN" b="1"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设计实验方案，提出核心问题</a:t>
                </a:r>
                <a:endParaRPr lang="zh-CN" b="1"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  <p:sp>
            <p:nvSpPr>
              <p:cNvPr id="4" name="矩形 3"/>
              <p:cNvSpPr/>
              <p:nvPr>
                <p:custDataLst>
                  <p:tags r:id="rId7"/>
                </p:custDataLst>
              </p:nvPr>
            </p:nvSpPr>
            <p:spPr>
              <a:xfrm>
                <a:off x="2731780" y="3430058"/>
                <a:ext cx="1244352" cy="3647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gradFill>
                      <a:gsLst>
                        <a:gs pos="0">
                          <a:schemeClr val="accent6">
                            <a:lumMod val="25000"/>
                            <a:lumOff val="75000"/>
                            <a:alpha val="0"/>
                          </a:schemeClr>
                        </a:gs>
                        <a:gs pos="100000">
                          <a:schemeClr val="accent3">
                            <a:lumMod val="20000"/>
                            <a:lumOff val="80000"/>
                          </a:schemeClr>
                        </a:gs>
                      </a:gsLst>
                      <a:lin ang="5400000" scaled="1"/>
                    </a:gradFill>
                  </a14:hiddenFill>
                </a:ext>
              </a:extLst>
            </p:spPr>
            <p:txBody>
              <a:bodyPr wrap="none" lIns="96000" tIns="0" rIns="9600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 defTabSz="914400">
                  <a:defRPr/>
                </a:pPr>
                <a:r>
                  <a:rPr lang="zh-CN" altLang="en-US" sz="3600" b="1">
                    <a:gradFill>
                      <a:gsLst>
                        <a:gs pos="50000">
                          <a:schemeClr val="accent6"/>
                        </a:gs>
                        <a:gs pos="0">
                          <a:schemeClr val="accent6">
                            <a:lumMod val="25000"/>
                            <a:lumOff val="75000"/>
                          </a:schemeClr>
                        </a:gs>
                        <a:gs pos="100000">
                          <a:schemeClr val="accent6">
                            <a:lumMod val="85000"/>
                          </a:schemeClr>
                        </a:gs>
                      </a:gsLst>
                      <a:lin ang="5400000" scaled="1"/>
                    </a:gradFill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环节一</a:t>
                </a:r>
                <a:endParaRPr lang="zh-CN" altLang="en-US" sz="3600" b="1">
                  <a:gradFill>
                    <a:gsLst>
                      <a:gs pos="50000">
                        <a:schemeClr val="accent6"/>
                      </a:gs>
                      <a:gs pos="0">
                        <a:schemeClr val="accent6">
                          <a:lumMod val="25000"/>
                          <a:lumOff val="75000"/>
                        </a:schemeClr>
                      </a:gs>
                      <a:gs pos="100000">
                        <a:schemeClr val="accent6">
                          <a:lumMod val="85000"/>
                        </a:schemeClr>
                      </a:gs>
                    </a:gsLst>
                    <a:lin ang="5400000" scaled="1"/>
                  </a:gradFill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</p:grpSp>
      </p:grpSp>
      <p:sp>
        <p:nvSpPr>
          <p:cNvPr id="35" name="Freeform 26"/>
          <p:cNvSpPr>
            <a:spLocks noEditPoints="1"/>
          </p:cNvSpPr>
          <p:nvPr>
            <p:custDataLst>
              <p:tags r:id="rId8"/>
            </p:custDataLst>
          </p:nvPr>
        </p:nvSpPr>
        <p:spPr bwMode="auto">
          <a:xfrm>
            <a:off x="4282440" y="4773930"/>
            <a:ext cx="565785" cy="650875"/>
          </a:xfrm>
          <a:custGeom>
            <a:gdLst>
              <a:gd name="T0" fmla="*/ 83 w 106"/>
              <a:gd name="T1" fmla="*/ 53 h 106"/>
              <a:gd name="T2" fmla="*/ 104 w 106"/>
              <a:gd name="T3" fmla="*/ 22 h 106"/>
              <a:gd name="T4" fmla="*/ 72 w 106"/>
              <a:gd name="T5" fmla="*/ 4 h 106"/>
              <a:gd name="T6" fmla="*/ 31 w 106"/>
              <a:gd name="T7" fmla="*/ 2 h 106"/>
              <a:gd name="T8" fmla="*/ 2 w 106"/>
              <a:gd name="T9" fmla="*/ 26 h 106"/>
              <a:gd name="T10" fmla="*/ 23 w 106"/>
              <a:gd name="T11" fmla="*/ 53 h 106"/>
              <a:gd name="T12" fmla="*/ 1 w 106"/>
              <a:gd name="T13" fmla="*/ 77 h 106"/>
              <a:gd name="T14" fmla="*/ 5 w 106"/>
              <a:gd name="T15" fmla="*/ 105 h 106"/>
              <a:gd name="T16" fmla="*/ 32 w 106"/>
              <a:gd name="T17" fmla="*/ 104 h 106"/>
              <a:gd name="T18" fmla="*/ 74 w 106"/>
              <a:gd name="T19" fmla="*/ 104 h 106"/>
              <a:gd name="T20" fmla="*/ 80 w 106"/>
              <a:gd name="T21" fmla="*/ 104 h 106"/>
              <a:gd name="T22" fmla="*/ 104 w 106"/>
              <a:gd name="T23" fmla="*/ 75 h 106"/>
              <a:gd name="T24" fmla="*/ 77 w 106"/>
              <a:gd name="T25" fmla="*/ 9 h 106"/>
              <a:gd name="T26" fmla="*/ 96 w 106"/>
              <a:gd name="T27" fmla="*/ 24 h 106"/>
              <a:gd name="T28" fmla="*/ 90 w 106"/>
              <a:gd name="T29" fmla="*/ 36 h 106"/>
              <a:gd name="T30" fmla="*/ 85 w 106"/>
              <a:gd name="T31" fmla="*/ 31 h 106"/>
              <a:gd name="T32" fmla="*/ 85 w 106"/>
              <a:gd name="T33" fmla="*/ 31 h 106"/>
              <a:gd name="T34" fmla="*/ 75 w 106"/>
              <a:gd name="T35" fmla="*/ 21 h 106"/>
              <a:gd name="T36" fmla="*/ 75 w 106"/>
              <a:gd name="T37" fmla="*/ 21 h 106"/>
              <a:gd name="T38" fmla="*/ 75 w 106"/>
              <a:gd name="T39" fmla="*/ 21 h 106"/>
              <a:gd name="T40" fmla="*/ 75 w 106"/>
              <a:gd name="T41" fmla="*/ 20 h 106"/>
              <a:gd name="T42" fmla="*/ 77 w 106"/>
              <a:gd name="T43" fmla="*/ 9 h 106"/>
              <a:gd name="T44" fmla="*/ 80 w 106"/>
              <a:gd name="T45" fmla="*/ 33 h 106"/>
              <a:gd name="T46" fmla="*/ 15 w 106"/>
              <a:gd name="T47" fmla="*/ 84 h 106"/>
              <a:gd name="T48" fmla="*/ 80 w 106"/>
              <a:gd name="T49" fmla="*/ 33 h 106"/>
              <a:gd name="T50" fmla="*/ 10 w 106"/>
              <a:gd name="T51" fmla="*/ 29 h 106"/>
              <a:gd name="T52" fmla="*/ 32 w 106"/>
              <a:gd name="T53" fmla="*/ 14 h 106"/>
              <a:gd name="T54" fmla="*/ 25 w 106"/>
              <a:gd name="T55" fmla="*/ 24 h 106"/>
              <a:gd name="T56" fmla="*/ 35 w 106"/>
              <a:gd name="T57" fmla="*/ 17 h 106"/>
              <a:gd name="T58" fmla="*/ 37 w 106"/>
              <a:gd name="T59" fmla="*/ 26 h 106"/>
              <a:gd name="T60" fmla="*/ 41 w 106"/>
              <a:gd name="T61" fmla="*/ 29 h 106"/>
              <a:gd name="T62" fmla="*/ 47 w 106"/>
              <a:gd name="T63" fmla="*/ 29 h 106"/>
              <a:gd name="T64" fmla="*/ 10 w 106"/>
              <a:gd name="T65" fmla="*/ 29 h 106"/>
              <a:gd name="T66" fmla="*/ 67 w 106"/>
              <a:gd name="T67" fmla="*/ 19 h 106"/>
              <a:gd name="T68" fmla="*/ 12 w 106"/>
              <a:gd name="T69" fmla="*/ 80 h 106"/>
              <a:gd name="T70" fmla="*/ 67 w 106"/>
              <a:gd name="T71" fmla="*/ 19 h 106"/>
              <a:gd name="T72" fmla="*/ 8 w 106"/>
              <a:gd name="T73" fmla="*/ 98 h 106"/>
              <a:gd name="T74" fmla="*/ 22 w 106"/>
              <a:gd name="T75" fmla="*/ 98 h 106"/>
              <a:gd name="T76" fmla="*/ 28 w 106"/>
              <a:gd name="T77" fmla="*/ 97 h 106"/>
              <a:gd name="T78" fmla="*/ 25 w 106"/>
              <a:gd name="T79" fmla="*/ 94 h 106"/>
              <a:gd name="T80" fmla="*/ 86 w 106"/>
              <a:gd name="T81" fmla="*/ 39 h 106"/>
              <a:gd name="T82" fmla="*/ 77 w 106"/>
              <a:gd name="T83" fmla="*/ 96 h 106"/>
              <a:gd name="T84" fmla="*/ 59 w 106"/>
              <a:gd name="T85" fmla="*/ 77 h 106"/>
              <a:gd name="T86" fmla="*/ 81 w 106"/>
              <a:gd name="T87" fmla="*/ 62 h 106"/>
              <a:gd name="T88" fmla="*/ 77 w 106"/>
              <a:gd name="T89" fmla="*/ 69 h 106"/>
              <a:gd name="T90" fmla="*/ 84 w 106"/>
              <a:gd name="T91" fmla="*/ 66 h 106"/>
              <a:gd name="T92" fmla="*/ 83 w 106"/>
              <a:gd name="T93" fmla="*/ 78 h 106"/>
              <a:gd name="T94" fmla="*/ 86 w 106"/>
              <a:gd name="T95" fmla="*/ 81 h 106"/>
              <a:gd name="T96" fmla="*/ 96 w 106"/>
              <a:gd name="T97" fmla="*/ 77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05" h="105">
                <a:moveTo>
                  <a:pt x="104" y="75"/>
                </a:moveTo>
                <a:cubicBezTo>
                  <a:pt x="83" y="53"/>
                  <a:pt x="83" y="53"/>
                  <a:pt x="83" y="53"/>
                </a:cubicBezTo>
                <a:cubicBezTo>
                  <a:pt x="102" y="34"/>
                  <a:pt x="102" y="34"/>
                  <a:pt x="102" y="34"/>
                </a:cubicBezTo>
                <a:cubicBezTo>
                  <a:pt x="105" y="31"/>
                  <a:pt x="106" y="27"/>
                  <a:pt x="104" y="22"/>
                </a:cubicBezTo>
                <a:cubicBezTo>
                  <a:pt x="102" y="17"/>
                  <a:pt x="92" y="9"/>
                  <a:pt x="87" y="4"/>
                </a:cubicBezTo>
                <a:cubicBezTo>
                  <a:pt x="83" y="0"/>
                  <a:pt x="76" y="0"/>
                  <a:pt x="72" y="4"/>
                </a:cubicBezTo>
                <a:cubicBezTo>
                  <a:pt x="52" y="23"/>
                  <a:pt x="52" y="23"/>
                  <a:pt x="52" y="23"/>
                </a:cubicBezTo>
                <a:cubicBezTo>
                  <a:pt x="31" y="2"/>
                  <a:pt x="31" y="2"/>
                  <a:pt x="31" y="2"/>
                </a:cubicBezTo>
                <a:cubicBezTo>
                  <a:pt x="30" y="1"/>
                  <a:pt x="27" y="1"/>
                  <a:pt x="26" y="2"/>
                </a:cubicBezTo>
                <a:cubicBezTo>
                  <a:pt x="2" y="26"/>
                  <a:pt x="2" y="26"/>
                  <a:pt x="2" y="26"/>
                </a:cubicBezTo>
                <a:cubicBezTo>
                  <a:pt x="0" y="28"/>
                  <a:pt x="0" y="30"/>
                  <a:pt x="2" y="31"/>
                </a:cubicBezTo>
                <a:cubicBezTo>
                  <a:pt x="23" y="53"/>
                  <a:pt x="23" y="53"/>
                  <a:pt x="23" y="53"/>
                </a:cubicBezTo>
                <a:cubicBezTo>
                  <a:pt x="2" y="74"/>
                  <a:pt x="2" y="74"/>
                  <a:pt x="2" y="74"/>
                </a:cubicBezTo>
                <a:cubicBezTo>
                  <a:pt x="1" y="75"/>
                  <a:pt x="1" y="76"/>
                  <a:pt x="1" y="77"/>
                </a:cubicBezTo>
                <a:cubicBezTo>
                  <a:pt x="1" y="85"/>
                  <a:pt x="1" y="93"/>
                  <a:pt x="1" y="101"/>
                </a:cubicBezTo>
                <a:cubicBezTo>
                  <a:pt x="1" y="103"/>
                  <a:pt x="2" y="105"/>
                  <a:pt x="5" y="105"/>
                </a:cubicBezTo>
                <a:cubicBezTo>
                  <a:pt x="29" y="105"/>
                  <a:pt x="29" y="105"/>
                  <a:pt x="29" y="105"/>
                </a:cubicBezTo>
                <a:cubicBezTo>
                  <a:pt x="30" y="105"/>
                  <a:pt x="31" y="105"/>
                  <a:pt x="32" y="104"/>
                </a:cubicBezTo>
                <a:cubicBezTo>
                  <a:pt x="53" y="83"/>
                  <a:pt x="53" y="83"/>
                  <a:pt x="53" y="83"/>
                </a:cubicBezTo>
                <a:cubicBezTo>
                  <a:pt x="74" y="104"/>
                  <a:pt x="74" y="104"/>
                  <a:pt x="74" y="104"/>
                </a:cubicBezTo>
                <a:cubicBezTo>
                  <a:pt x="75" y="104"/>
                  <a:pt x="75" y="104"/>
                  <a:pt x="75" y="104"/>
                </a:cubicBezTo>
                <a:cubicBezTo>
                  <a:pt x="76" y="106"/>
                  <a:pt x="78" y="106"/>
                  <a:pt x="80" y="104"/>
                </a:cubicBezTo>
                <a:cubicBezTo>
                  <a:pt x="104" y="80"/>
                  <a:pt x="104" y="80"/>
                  <a:pt x="104" y="80"/>
                </a:cubicBezTo>
                <a:cubicBezTo>
                  <a:pt x="105" y="79"/>
                  <a:pt x="105" y="76"/>
                  <a:pt x="104" y="75"/>
                </a:cubicBezTo>
                <a:close/>
                <a:moveTo>
                  <a:pt x="77" y="9"/>
                </a:moveTo>
                <a:cubicBezTo>
                  <a:pt x="77" y="9"/>
                  <a:pt x="77" y="9"/>
                  <a:pt x="77" y="9"/>
                </a:cubicBezTo>
                <a:cubicBezTo>
                  <a:pt x="78" y="8"/>
                  <a:pt x="80" y="8"/>
                  <a:pt x="82" y="9"/>
                </a:cubicBezTo>
                <a:cubicBezTo>
                  <a:pt x="87" y="14"/>
                  <a:pt x="92" y="19"/>
                  <a:pt x="96" y="24"/>
                </a:cubicBezTo>
                <a:cubicBezTo>
                  <a:pt x="98" y="26"/>
                  <a:pt x="98" y="28"/>
                  <a:pt x="96" y="29"/>
                </a:cubicBezTo>
                <a:cubicBezTo>
                  <a:pt x="90" y="36"/>
                  <a:pt x="90" y="36"/>
                  <a:pt x="90" y="36"/>
                </a:cubicBezTo>
                <a:cubicBezTo>
                  <a:pt x="85" y="31"/>
                  <a:pt x="85" y="31"/>
                  <a:pt x="85" y="31"/>
                </a:cubicBezTo>
                <a:cubicBezTo>
                  <a:pt x="85" y="31"/>
                  <a:pt x="85" y="31"/>
                  <a:pt x="85" y="31"/>
                </a:cubicBezTo>
                <a:cubicBezTo>
                  <a:pt x="85" y="31"/>
                  <a:pt x="85" y="31"/>
                  <a:pt x="85" y="31"/>
                </a:cubicBezTo>
                <a:cubicBezTo>
                  <a:pt x="85" y="31"/>
                  <a:pt x="85" y="31"/>
                  <a:pt x="85" y="31"/>
                </a:cubicBezTo>
                <a:cubicBezTo>
                  <a:pt x="85" y="31"/>
                  <a:pt x="85" y="31"/>
                  <a:pt x="85" y="3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1"/>
                  <a:pt x="75" y="21"/>
                  <a:pt x="75" y="21"/>
                </a:cubicBezTo>
                <a:cubicBezTo>
                  <a:pt x="75" y="20"/>
                  <a:pt x="75" y="20"/>
                  <a:pt x="75" y="20"/>
                </a:cubicBezTo>
                <a:cubicBezTo>
                  <a:pt x="70" y="16"/>
                  <a:pt x="70" y="16"/>
                  <a:pt x="70" y="16"/>
                </a:cubicBezTo>
                <a:cubicBezTo>
                  <a:pt x="77" y="9"/>
                  <a:pt x="77" y="9"/>
                  <a:pt x="77" y="9"/>
                </a:cubicBezTo>
                <a:close/>
                <a:moveTo>
                  <a:pt x="80" y="33"/>
                </a:moveTo>
                <a:cubicBezTo>
                  <a:pt x="80" y="33"/>
                  <a:pt x="80" y="33"/>
                  <a:pt x="80" y="33"/>
                </a:cubicBezTo>
                <a:cubicBezTo>
                  <a:pt x="61" y="52"/>
                  <a:pt x="42" y="72"/>
                  <a:pt x="22" y="91"/>
                </a:cubicBezTo>
                <a:cubicBezTo>
                  <a:pt x="15" y="84"/>
                  <a:pt x="15" y="84"/>
                  <a:pt x="15" y="84"/>
                </a:cubicBezTo>
                <a:cubicBezTo>
                  <a:pt x="73" y="25"/>
                  <a:pt x="73" y="25"/>
                  <a:pt x="73" y="25"/>
                </a:cubicBezTo>
                <a:cubicBezTo>
                  <a:pt x="76" y="28"/>
                  <a:pt x="78" y="30"/>
                  <a:pt x="80" y="33"/>
                </a:cubicBezTo>
                <a:close/>
                <a:moveTo>
                  <a:pt x="10" y="29"/>
                </a:moveTo>
                <a:cubicBezTo>
                  <a:pt x="10" y="29"/>
                  <a:pt x="10" y="29"/>
                  <a:pt x="10" y="29"/>
                </a:cubicBezTo>
                <a:cubicBezTo>
                  <a:pt x="29" y="10"/>
                  <a:pt x="29" y="10"/>
                  <a:pt x="29" y="10"/>
                </a:cubicBezTo>
                <a:cubicBezTo>
                  <a:pt x="32" y="14"/>
                  <a:pt x="32" y="14"/>
                  <a:pt x="32" y="14"/>
                </a:cubicBezTo>
                <a:cubicBezTo>
                  <a:pt x="25" y="20"/>
                  <a:pt x="25" y="20"/>
                  <a:pt x="25" y="20"/>
                </a:cubicBezTo>
                <a:cubicBezTo>
                  <a:pt x="25" y="21"/>
                  <a:pt x="25" y="23"/>
                  <a:pt x="25" y="24"/>
                </a:cubicBezTo>
                <a:cubicBezTo>
                  <a:pt x="26" y="24"/>
                  <a:pt x="28" y="24"/>
                  <a:pt x="29" y="24"/>
                </a:cubicBezTo>
                <a:cubicBezTo>
                  <a:pt x="35" y="17"/>
                  <a:pt x="35" y="17"/>
                  <a:pt x="35" y="17"/>
                </a:cubicBezTo>
                <a:cubicBezTo>
                  <a:pt x="41" y="22"/>
                  <a:pt x="41" y="22"/>
                  <a:pt x="41" y="22"/>
                </a:cubicBezTo>
                <a:cubicBezTo>
                  <a:pt x="37" y="26"/>
                  <a:pt x="37" y="26"/>
                  <a:pt x="37" y="26"/>
                </a:cubicBezTo>
                <a:cubicBezTo>
                  <a:pt x="36" y="27"/>
                  <a:pt x="36" y="28"/>
                  <a:pt x="37" y="29"/>
                </a:cubicBezTo>
                <a:cubicBezTo>
                  <a:pt x="38" y="30"/>
                  <a:pt x="40" y="30"/>
                  <a:pt x="41" y="29"/>
                </a:cubicBezTo>
                <a:cubicBezTo>
                  <a:pt x="44" y="26"/>
                  <a:pt x="44" y="26"/>
                  <a:pt x="44" y="26"/>
                </a:cubicBezTo>
                <a:cubicBezTo>
                  <a:pt x="47" y="29"/>
                  <a:pt x="47" y="29"/>
                  <a:pt x="47" y="29"/>
                </a:cubicBezTo>
                <a:cubicBezTo>
                  <a:pt x="29" y="47"/>
                  <a:pt x="29" y="47"/>
                  <a:pt x="29" y="47"/>
                </a:cubicBezTo>
                <a:cubicBezTo>
                  <a:pt x="10" y="29"/>
                  <a:pt x="10" y="29"/>
                  <a:pt x="10" y="29"/>
                </a:cubicBezTo>
                <a:close/>
                <a:moveTo>
                  <a:pt x="67" y="19"/>
                </a:moveTo>
                <a:cubicBezTo>
                  <a:pt x="67" y="19"/>
                  <a:pt x="67" y="19"/>
                  <a:pt x="67" y="19"/>
                </a:cubicBezTo>
                <a:cubicBezTo>
                  <a:pt x="70" y="22"/>
                  <a:pt x="70" y="22"/>
                  <a:pt x="70" y="22"/>
                </a:cubicBezTo>
                <a:cubicBezTo>
                  <a:pt x="12" y="80"/>
                  <a:pt x="12" y="80"/>
                  <a:pt x="12" y="80"/>
                </a:cubicBezTo>
                <a:cubicBezTo>
                  <a:pt x="9" y="78"/>
                  <a:pt x="9" y="78"/>
                  <a:pt x="9" y="78"/>
                </a:cubicBezTo>
                <a:cubicBezTo>
                  <a:pt x="67" y="19"/>
                  <a:pt x="67" y="19"/>
                  <a:pt x="67" y="19"/>
                </a:cubicBezTo>
                <a:close/>
                <a:moveTo>
                  <a:pt x="8" y="98"/>
                </a:moveTo>
                <a:cubicBezTo>
                  <a:pt x="8" y="98"/>
                  <a:pt x="8" y="98"/>
                  <a:pt x="8" y="98"/>
                </a:cubicBezTo>
                <a:cubicBezTo>
                  <a:pt x="8" y="84"/>
                  <a:pt x="8" y="84"/>
                  <a:pt x="8" y="84"/>
                </a:cubicBezTo>
                <a:cubicBezTo>
                  <a:pt x="22" y="98"/>
                  <a:pt x="22" y="98"/>
                  <a:pt x="22" y="98"/>
                </a:cubicBezTo>
                <a:cubicBezTo>
                  <a:pt x="8" y="98"/>
                  <a:pt x="8" y="98"/>
                  <a:pt x="8" y="98"/>
                </a:cubicBezTo>
                <a:close/>
                <a:moveTo>
                  <a:pt x="28" y="97"/>
                </a:moveTo>
                <a:cubicBezTo>
                  <a:pt x="28" y="97"/>
                  <a:pt x="28" y="97"/>
                  <a:pt x="28" y="97"/>
                </a:cubicBezTo>
                <a:cubicBezTo>
                  <a:pt x="25" y="94"/>
                  <a:pt x="25" y="94"/>
                  <a:pt x="25" y="94"/>
                </a:cubicBezTo>
                <a:cubicBezTo>
                  <a:pt x="45" y="75"/>
                  <a:pt x="64" y="55"/>
                  <a:pt x="84" y="36"/>
                </a:cubicBezTo>
                <a:cubicBezTo>
                  <a:pt x="86" y="39"/>
                  <a:pt x="86" y="39"/>
                  <a:pt x="86" y="39"/>
                </a:cubicBezTo>
                <a:cubicBezTo>
                  <a:pt x="28" y="97"/>
                  <a:pt x="28" y="97"/>
                  <a:pt x="28" y="97"/>
                </a:cubicBezTo>
                <a:close/>
                <a:moveTo>
                  <a:pt x="77" y="96"/>
                </a:moveTo>
                <a:cubicBezTo>
                  <a:pt x="77" y="96"/>
                  <a:pt x="77" y="96"/>
                  <a:pt x="77" y="96"/>
                </a:cubicBezTo>
                <a:cubicBezTo>
                  <a:pt x="59" y="77"/>
                  <a:pt x="59" y="77"/>
                  <a:pt x="59" y="77"/>
                </a:cubicBezTo>
                <a:cubicBezTo>
                  <a:pt x="77" y="59"/>
                  <a:pt x="77" y="59"/>
                  <a:pt x="77" y="59"/>
                </a:cubicBezTo>
                <a:cubicBezTo>
                  <a:pt x="81" y="62"/>
                  <a:pt x="81" y="62"/>
                  <a:pt x="81" y="62"/>
                </a:cubicBezTo>
                <a:cubicBezTo>
                  <a:pt x="77" y="66"/>
                  <a:pt x="77" y="66"/>
                  <a:pt x="77" y="66"/>
                </a:cubicBezTo>
                <a:cubicBezTo>
                  <a:pt x="77" y="67"/>
                  <a:pt x="77" y="68"/>
                  <a:pt x="77" y="69"/>
                </a:cubicBezTo>
                <a:cubicBezTo>
                  <a:pt x="78" y="70"/>
                  <a:pt x="80" y="70"/>
                  <a:pt x="81" y="69"/>
                </a:cubicBezTo>
                <a:cubicBezTo>
                  <a:pt x="84" y="66"/>
                  <a:pt x="84" y="66"/>
                  <a:pt x="84" y="66"/>
                </a:cubicBezTo>
                <a:cubicBezTo>
                  <a:pt x="89" y="71"/>
                  <a:pt x="89" y="71"/>
                  <a:pt x="89" y="71"/>
                </a:cubicBezTo>
                <a:cubicBezTo>
                  <a:pt x="83" y="78"/>
                  <a:pt x="83" y="78"/>
                  <a:pt x="83" y="78"/>
                </a:cubicBezTo>
                <a:cubicBezTo>
                  <a:pt x="82" y="78"/>
                  <a:pt x="82" y="80"/>
                  <a:pt x="83" y="81"/>
                </a:cubicBezTo>
                <a:cubicBezTo>
                  <a:pt x="84" y="82"/>
                  <a:pt x="85" y="82"/>
                  <a:pt x="86" y="81"/>
                </a:cubicBezTo>
                <a:cubicBezTo>
                  <a:pt x="93" y="74"/>
                  <a:pt x="93" y="74"/>
                  <a:pt x="93" y="74"/>
                </a:cubicBezTo>
                <a:cubicBezTo>
                  <a:pt x="96" y="77"/>
                  <a:pt x="96" y="77"/>
                  <a:pt x="96" y="77"/>
                </a:cubicBezTo>
                <a:cubicBezTo>
                  <a:pt x="77" y="96"/>
                  <a:pt x="77" y="96"/>
                  <a:pt x="77" y="96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67189" tIns="33594" rIns="67189" bIns="33594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350"/>
          </a:p>
        </p:txBody>
      </p:sp>
      <p:sp>
        <p:nvSpPr>
          <p:cNvPr id="37" name="Freeform 21"/>
          <p:cNvSpPr>
            <a:spLocks noEditPoints="1"/>
          </p:cNvSpPr>
          <p:nvPr>
            <p:custDataLst>
              <p:tags r:id="rId9"/>
            </p:custDataLst>
          </p:nvPr>
        </p:nvSpPr>
        <p:spPr bwMode="auto">
          <a:xfrm>
            <a:off x="7433310" y="1795145"/>
            <a:ext cx="457835" cy="451485"/>
          </a:xfrm>
          <a:custGeom>
            <a:gdLst>
              <a:gd name="T0" fmla="*/ 26 w 90"/>
              <a:gd name="T1" fmla="*/ 19 h 91"/>
              <a:gd name="T2" fmla="*/ 19 w 90"/>
              <a:gd name="T3" fmla="*/ 26 h 91"/>
              <a:gd name="T4" fmla="*/ 18 w 90"/>
              <a:gd name="T5" fmla="*/ 34 h 91"/>
              <a:gd name="T6" fmla="*/ 22 w 90"/>
              <a:gd name="T7" fmla="*/ 29 h 91"/>
              <a:gd name="T8" fmla="*/ 29 w 90"/>
              <a:gd name="T9" fmla="*/ 23 h 91"/>
              <a:gd name="T10" fmla="*/ 33 w 90"/>
              <a:gd name="T11" fmla="*/ 18 h 91"/>
              <a:gd name="T12" fmla="*/ 89 w 90"/>
              <a:gd name="T13" fmla="*/ 84 h 91"/>
              <a:gd name="T14" fmla="*/ 73 w 90"/>
              <a:gd name="T15" fmla="*/ 67 h 91"/>
              <a:gd name="T16" fmla="*/ 82 w 90"/>
              <a:gd name="T17" fmla="*/ 41 h 91"/>
              <a:gd name="T18" fmla="*/ 79 w 90"/>
              <a:gd name="T19" fmla="*/ 25 h 91"/>
              <a:gd name="T20" fmla="*/ 70 w 90"/>
              <a:gd name="T21" fmla="*/ 12 h 91"/>
              <a:gd name="T22" fmla="*/ 41 w 90"/>
              <a:gd name="T23" fmla="*/ 0 h 91"/>
              <a:gd name="T24" fmla="*/ 3 w 90"/>
              <a:gd name="T25" fmla="*/ 25 h 91"/>
              <a:gd name="T26" fmla="*/ 3 w 90"/>
              <a:gd name="T27" fmla="*/ 57 h 91"/>
              <a:gd name="T28" fmla="*/ 12 w 90"/>
              <a:gd name="T29" fmla="*/ 70 h 91"/>
              <a:gd name="T30" fmla="*/ 25 w 90"/>
              <a:gd name="T31" fmla="*/ 79 h 91"/>
              <a:gd name="T32" fmla="*/ 25 w 90"/>
              <a:gd name="T33" fmla="*/ 79 h 91"/>
              <a:gd name="T34" fmla="*/ 57 w 90"/>
              <a:gd name="T35" fmla="*/ 79 h 91"/>
              <a:gd name="T36" fmla="*/ 84 w 90"/>
              <a:gd name="T37" fmla="*/ 89 h 91"/>
              <a:gd name="T38" fmla="*/ 89 w 90"/>
              <a:gd name="T39" fmla="*/ 84 h 91"/>
              <a:gd name="T40" fmla="*/ 65 w 90"/>
              <a:gd name="T41" fmla="*/ 65 h 91"/>
              <a:gd name="T42" fmla="*/ 54 w 90"/>
              <a:gd name="T43" fmla="*/ 72 h 91"/>
              <a:gd name="T44" fmla="*/ 28 w 90"/>
              <a:gd name="T45" fmla="*/ 72 h 91"/>
              <a:gd name="T46" fmla="*/ 17 w 90"/>
              <a:gd name="T47" fmla="*/ 65 h 91"/>
              <a:gd name="T48" fmla="*/ 17 w 90"/>
              <a:gd name="T49" fmla="*/ 65 h 91"/>
              <a:gd name="T50" fmla="*/ 10 w 90"/>
              <a:gd name="T51" fmla="*/ 54 h 91"/>
              <a:gd name="T52" fmla="*/ 10 w 90"/>
              <a:gd name="T53" fmla="*/ 28 h 91"/>
              <a:gd name="T54" fmla="*/ 41 w 90"/>
              <a:gd name="T55" fmla="*/ 7 h 91"/>
              <a:gd name="T56" fmla="*/ 65 w 90"/>
              <a:gd name="T57" fmla="*/ 17 h 91"/>
              <a:gd name="T58" fmla="*/ 72 w 90"/>
              <a:gd name="T59" fmla="*/ 28 h 91"/>
              <a:gd name="T60" fmla="*/ 75 w 90"/>
              <a:gd name="T61" fmla="*/ 41 h 91"/>
              <a:gd name="T62" fmla="*/ 65 w 90"/>
              <a:gd name="T63" fmla="*/ 65 h 91"/>
              <a:gd name="T64" fmla="*/ 65 w 90"/>
              <a:gd name="T65" fmla="*/ 39 h 91"/>
              <a:gd name="T66" fmla="*/ 61 w 90"/>
              <a:gd name="T67" fmla="*/ 50 h 91"/>
              <a:gd name="T68" fmla="*/ 57 w 90"/>
              <a:gd name="T69" fmla="*/ 57 h 91"/>
              <a:gd name="T70" fmla="*/ 41 w 90"/>
              <a:gd name="T71" fmla="*/ 63 h 91"/>
              <a:gd name="T72" fmla="*/ 41 w 90"/>
              <a:gd name="T73" fmla="*/ 68 h 91"/>
              <a:gd name="T74" fmla="*/ 60 w 90"/>
              <a:gd name="T75" fmla="*/ 60 h 91"/>
              <a:gd name="T76" fmla="*/ 66 w 90"/>
              <a:gd name="T77" fmla="*/ 51 h 91"/>
              <a:gd name="T78" fmla="*/ 65 w 90"/>
              <a:gd name="T79" fmla="*/ 39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90" h="91">
                <a:moveTo>
                  <a:pt x="30" y="16"/>
                </a:moveTo>
                <a:cubicBezTo>
                  <a:pt x="29" y="17"/>
                  <a:pt x="27" y="18"/>
                  <a:pt x="26" y="19"/>
                </a:cubicBezTo>
                <a:cubicBezTo>
                  <a:pt x="25" y="20"/>
                  <a:pt x="23" y="21"/>
                  <a:pt x="22" y="22"/>
                </a:cubicBezTo>
                <a:cubicBezTo>
                  <a:pt x="21" y="23"/>
                  <a:pt x="20" y="25"/>
                  <a:pt x="19" y="26"/>
                </a:cubicBezTo>
                <a:cubicBezTo>
                  <a:pt x="18" y="28"/>
                  <a:pt x="17" y="29"/>
                  <a:pt x="16" y="31"/>
                </a:cubicBezTo>
                <a:cubicBezTo>
                  <a:pt x="16" y="32"/>
                  <a:pt x="16" y="33"/>
                  <a:pt x="18" y="34"/>
                </a:cubicBezTo>
                <a:cubicBezTo>
                  <a:pt x="19" y="34"/>
                  <a:pt x="20" y="34"/>
                  <a:pt x="20" y="32"/>
                </a:cubicBezTo>
                <a:cubicBezTo>
                  <a:pt x="21" y="31"/>
                  <a:pt x="22" y="30"/>
                  <a:pt x="22" y="29"/>
                </a:cubicBezTo>
                <a:cubicBezTo>
                  <a:pt x="23" y="28"/>
                  <a:pt x="24" y="26"/>
                  <a:pt x="25" y="25"/>
                </a:cubicBezTo>
                <a:cubicBezTo>
                  <a:pt x="26" y="24"/>
                  <a:pt x="27" y="23"/>
                  <a:pt x="29" y="23"/>
                </a:cubicBezTo>
                <a:cubicBezTo>
                  <a:pt x="30" y="22"/>
                  <a:pt x="31" y="21"/>
                  <a:pt x="32" y="21"/>
                </a:cubicBezTo>
                <a:cubicBezTo>
                  <a:pt x="33" y="20"/>
                  <a:pt x="34" y="19"/>
                  <a:pt x="33" y="18"/>
                </a:cubicBezTo>
                <a:cubicBezTo>
                  <a:pt x="33" y="17"/>
                  <a:pt x="32" y="16"/>
                  <a:pt x="30" y="16"/>
                </a:cubicBezTo>
                <a:close/>
                <a:moveTo>
                  <a:pt x="89" y="84"/>
                </a:moveTo>
                <a:cubicBezTo>
                  <a:pt x="89" y="84"/>
                  <a:pt x="89" y="84"/>
                  <a:pt x="89" y="84"/>
                </a:cubicBezTo>
                <a:cubicBezTo>
                  <a:pt x="73" y="67"/>
                  <a:pt x="73" y="67"/>
                  <a:pt x="73" y="67"/>
                </a:cubicBezTo>
                <a:cubicBezTo>
                  <a:pt x="75" y="64"/>
                  <a:pt x="77" y="61"/>
                  <a:pt x="79" y="57"/>
                </a:cubicBezTo>
                <a:cubicBezTo>
                  <a:pt x="81" y="52"/>
                  <a:pt x="82" y="47"/>
                  <a:pt x="82" y="41"/>
                </a:cubicBezTo>
                <a:cubicBezTo>
                  <a:pt x="82" y="36"/>
                  <a:pt x="81" y="30"/>
                  <a:pt x="79" y="26"/>
                </a:cubicBezTo>
                <a:cubicBezTo>
                  <a:pt x="79" y="25"/>
                  <a:pt x="79" y="25"/>
                  <a:pt x="79" y="25"/>
                </a:cubicBezTo>
                <a:cubicBezTo>
                  <a:pt x="77" y="20"/>
                  <a:pt x="74" y="16"/>
                  <a:pt x="70" y="12"/>
                </a:cubicBezTo>
                <a:cubicBezTo>
                  <a:pt x="70" y="12"/>
                  <a:pt x="70" y="12"/>
                  <a:pt x="70" y="12"/>
                </a:cubicBezTo>
                <a:cubicBezTo>
                  <a:pt x="66" y="8"/>
                  <a:pt x="62" y="5"/>
                  <a:pt x="57" y="3"/>
                </a:cubicBezTo>
                <a:cubicBezTo>
                  <a:pt x="52" y="1"/>
                  <a:pt x="46" y="0"/>
                  <a:pt x="41" y="0"/>
                </a:cubicBezTo>
                <a:cubicBezTo>
                  <a:pt x="29" y="0"/>
                  <a:pt x="19" y="4"/>
                  <a:pt x="12" y="12"/>
                </a:cubicBezTo>
                <a:cubicBezTo>
                  <a:pt x="8" y="16"/>
                  <a:pt x="5" y="20"/>
                  <a:pt x="3" y="25"/>
                </a:cubicBezTo>
                <a:cubicBezTo>
                  <a:pt x="1" y="30"/>
                  <a:pt x="0" y="36"/>
                  <a:pt x="0" y="41"/>
                </a:cubicBezTo>
                <a:cubicBezTo>
                  <a:pt x="0" y="47"/>
                  <a:pt x="1" y="52"/>
                  <a:pt x="3" y="57"/>
                </a:cubicBezTo>
                <a:cubicBezTo>
                  <a:pt x="3" y="57"/>
                  <a:pt x="3" y="57"/>
                  <a:pt x="3" y="57"/>
                </a:cubicBezTo>
                <a:cubicBezTo>
                  <a:pt x="5" y="62"/>
                  <a:pt x="8" y="66"/>
                  <a:pt x="12" y="70"/>
                </a:cubicBezTo>
                <a:cubicBezTo>
                  <a:pt x="12" y="70"/>
                  <a:pt x="12" y="70"/>
                  <a:pt x="12" y="70"/>
                </a:cubicBezTo>
                <a:cubicBezTo>
                  <a:pt x="16" y="74"/>
                  <a:pt x="20" y="77"/>
                  <a:pt x="25" y="79"/>
                </a:cubicBezTo>
                <a:cubicBezTo>
                  <a:pt x="25" y="79"/>
                  <a:pt x="25" y="79"/>
                  <a:pt x="25" y="79"/>
                </a:cubicBezTo>
                <a:cubicBezTo>
                  <a:pt x="25" y="79"/>
                  <a:pt x="25" y="79"/>
                  <a:pt x="25" y="79"/>
                </a:cubicBezTo>
                <a:cubicBezTo>
                  <a:pt x="30" y="81"/>
                  <a:pt x="35" y="82"/>
                  <a:pt x="41" y="82"/>
                </a:cubicBezTo>
                <a:cubicBezTo>
                  <a:pt x="46" y="82"/>
                  <a:pt x="52" y="81"/>
                  <a:pt x="57" y="79"/>
                </a:cubicBezTo>
                <a:cubicBezTo>
                  <a:pt x="61" y="78"/>
                  <a:pt x="64" y="75"/>
                  <a:pt x="67" y="73"/>
                </a:cubicBezTo>
                <a:cubicBezTo>
                  <a:pt x="84" y="89"/>
                  <a:pt x="84" y="89"/>
                  <a:pt x="84" y="89"/>
                </a:cubicBezTo>
                <a:cubicBezTo>
                  <a:pt x="85" y="91"/>
                  <a:pt x="88" y="91"/>
                  <a:pt x="89" y="89"/>
                </a:cubicBezTo>
                <a:cubicBezTo>
                  <a:pt x="90" y="88"/>
                  <a:pt x="90" y="85"/>
                  <a:pt x="89" y="84"/>
                </a:cubicBezTo>
                <a:close/>
                <a:moveTo>
                  <a:pt x="65" y="65"/>
                </a:moveTo>
                <a:cubicBezTo>
                  <a:pt x="65" y="65"/>
                  <a:pt x="65" y="65"/>
                  <a:pt x="65" y="65"/>
                </a:cubicBezTo>
                <a:cubicBezTo>
                  <a:pt x="65" y="65"/>
                  <a:pt x="65" y="65"/>
                  <a:pt x="65" y="65"/>
                </a:cubicBezTo>
                <a:cubicBezTo>
                  <a:pt x="62" y="68"/>
                  <a:pt x="58" y="71"/>
                  <a:pt x="54" y="72"/>
                </a:cubicBezTo>
                <a:cubicBezTo>
                  <a:pt x="50" y="74"/>
                  <a:pt x="45" y="75"/>
                  <a:pt x="41" y="75"/>
                </a:cubicBezTo>
                <a:cubicBezTo>
                  <a:pt x="36" y="75"/>
                  <a:pt x="32" y="74"/>
                  <a:pt x="28" y="72"/>
                </a:cubicBezTo>
                <a:cubicBezTo>
                  <a:pt x="28" y="72"/>
                  <a:pt x="28" y="72"/>
                  <a:pt x="28" y="72"/>
                </a:cubicBezTo>
                <a:cubicBezTo>
                  <a:pt x="24" y="71"/>
                  <a:pt x="20" y="68"/>
                  <a:pt x="17" y="65"/>
                </a:cubicBezTo>
                <a:cubicBezTo>
                  <a:pt x="17" y="65"/>
                  <a:pt x="17" y="65"/>
                  <a:pt x="17" y="65"/>
                </a:cubicBezTo>
                <a:cubicBezTo>
                  <a:pt x="17" y="65"/>
                  <a:pt x="17" y="65"/>
                  <a:pt x="17" y="65"/>
                </a:cubicBezTo>
                <a:cubicBezTo>
                  <a:pt x="14" y="62"/>
                  <a:pt x="11" y="58"/>
                  <a:pt x="10" y="54"/>
                </a:cubicBezTo>
                <a:cubicBezTo>
                  <a:pt x="10" y="54"/>
                  <a:pt x="10" y="54"/>
                  <a:pt x="10" y="54"/>
                </a:cubicBezTo>
                <a:cubicBezTo>
                  <a:pt x="8" y="50"/>
                  <a:pt x="7" y="46"/>
                  <a:pt x="7" y="41"/>
                </a:cubicBezTo>
                <a:cubicBezTo>
                  <a:pt x="7" y="37"/>
                  <a:pt x="8" y="32"/>
                  <a:pt x="10" y="28"/>
                </a:cubicBezTo>
                <a:cubicBezTo>
                  <a:pt x="11" y="24"/>
                  <a:pt x="14" y="20"/>
                  <a:pt x="17" y="17"/>
                </a:cubicBezTo>
                <a:cubicBezTo>
                  <a:pt x="23" y="11"/>
                  <a:pt x="32" y="7"/>
                  <a:pt x="41" y="7"/>
                </a:cubicBezTo>
                <a:cubicBezTo>
                  <a:pt x="45" y="7"/>
                  <a:pt x="50" y="8"/>
                  <a:pt x="54" y="10"/>
                </a:cubicBezTo>
                <a:cubicBezTo>
                  <a:pt x="58" y="12"/>
                  <a:pt x="62" y="14"/>
                  <a:pt x="65" y="17"/>
                </a:cubicBezTo>
                <a:cubicBezTo>
                  <a:pt x="65" y="17"/>
                  <a:pt x="65" y="17"/>
                  <a:pt x="65" y="17"/>
                </a:cubicBezTo>
                <a:cubicBezTo>
                  <a:pt x="68" y="21"/>
                  <a:pt x="70" y="24"/>
                  <a:pt x="72" y="28"/>
                </a:cubicBezTo>
                <a:cubicBezTo>
                  <a:pt x="72" y="28"/>
                  <a:pt x="72" y="28"/>
                  <a:pt x="72" y="28"/>
                </a:cubicBezTo>
                <a:cubicBezTo>
                  <a:pt x="74" y="32"/>
                  <a:pt x="75" y="37"/>
                  <a:pt x="75" y="41"/>
                </a:cubicBezTo>
                <a:cubicBezTo>
                  <a:pt x="75" y="46"/>
                  <a:pt x="74" y="50"/>
                  <a:pt x="72" y="54"/>
                </a:cubicBezTo>
                <a:cubicBezTo>
                  <a:pt x="70" y="58"/>
                  <a:pt x="68" y="62"/>
                  <a:pt x="65" y="65"/>
                </a:cubicBezTo>
                <a:close/>
                <a:moveTo>
                  <a:pt x="65" y="39"/>
                </a:moveTo>
                <a:cubicBezTo>
                  <a:pt x="65" y="39"/>
                  <a:pt x="65" y="39"/>
                  <a:pt x="65" y="39"/>
                </a:cubicBezTo>
                <a:cubicBezTo>
                  <a:pt x="64" y="39"/>
                  <a:pt x="63" y="40"/>
                  <a:pt x="63" y="41"/>
                </a:cubicBezTo>
                <a:cubicBezTo>
                  <a:pt x="63" y="44"/>
                  <a:pt x="62" y="47"/>
                  <a:pt x="61" y="50"/>
                </a:cubicBezTo>
                <a:cubicBezTo>
                  <a:pt x="61" y="50"/>
                  <a:pt x="61" y="50"/>
                  <a:pt x="61" y="50"/>
                </a:cubicBezTo>
                <a:cubicBezTo>
                  <a:pt x="60" y="52"/>
                  <a:pt x="59" y="55"/>
                  <a:pt x="57" y="57"/>
                </a:cubicBezTo>
                <a:cubicBezTo>
                  <a:pt x="54" y="59"/>
                  <a:pt x="52" y="60"/>
                  <a:pt x="49" y="62"/>
                </a:cubicBezTo>
                <a:cubicBezTo>
                  <a:pt x="47" y="63"/>
                  <a:pt x="44" y="63"/>
                  <a:pt x="41" y="63"/>
                </a:cubicBezTo>
                <a:cubicBezTo>
                  <a:pt x="40" y="63"/>
                  <a:pt x="39" y="64"/>
                  <a:pt x="39" y="66"/>
                </a:cubicBezTo>
                <a:cubicBezTo>
                  <a:pt x="39" y="67"/>
                  <a:pt x="40" y="68"/>
                  <a:pt x="41" y="68"/>
                </a:cubicBezTo>
                <a:cubicBezTo>
                  <a:pt x="44" y="68"/>
                  <a:pt x="48" y="67"/>
                  <a:pt x="51" y="66"/>
                </a:cubicBezTo>
                <a:cubicBezTo>
                  <a:pt x="54" y="64"/>
                  <a:pt x="57" y="63"/>
                  <a:pt x="60" y="60"/>
                </a:cubicBezTo>
                <a:cubicBezTo>
                  <a:pt x="62" y="58"/>
                  <a:pt x="64" y="55"/>
                  <a:pt x="66" y="51"/>
                </a:cubicBezTo>
                <a:cubicBezTo>
                  <a:pt x="66" y="51"/>
                  <a:pt x="66" y="51"/>
                  <a:pt x="66" y="51"/>
                </a:cubicBezTo>
                <a:cubicBezTo>
                  <a:pt x="67" y="48"/>
                  <a:pt x="68" y="45"/>
                  <a:pt x="68" y="41"/>
                </a:cubicBezTo>
                <a:cubicBezTo>
                  <a:pt x="68" y="40"/>
                  <a:pt x="67" y="39"/>
                  <a:pt x="65" y="3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67189" tIns="33594" rIns="67189" bIns="33594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350"/>
          </a:p>
        </p:txBody>
      </p:sp>
      <p:grpSp>
        <p:nvGrpSpPr>
          <p:cNvPr id="38" name="组合 37"/>
          <p:cNvGrpSpPr/>
          <p:nvPr>
            <p:custDataLst>
              <p:tags r:id="rId10"/>
            </p:custDataLst>
          </p:nvPr>
        </p:nvGrpSpPr>
        <p:grpSpPr>
          <a:xfrm>
            <a:off x="7508875" y="5045710"/>
            <a:ext cx="530860" cy="467995"/>
            <a:chOff x="1912141" y="1824035"/>
            <a:chExt cx="488159" cy="490540"/>
          </a:xfrm>
          <a:solidFill>
            <a:srgbClr val="FFFFFF"/>
          </a:solidFill>
        </p:grpSpPr>
        <p:sp>
          <p:nvSpPr>
            <p:cNvPr id="39" name="饼形 38"/>
            <p:cNvSpPr/>
            <p:nvPr>
              <p:custDataLst>
                <p:tags r:id="rId11"/>
              </p:custDataLst>
            </p:nvPr>
          </p:nvSpPr>
          <p:spPr>
            <a:xfrm>
              <a:off x="1912141" y="1847847"/>
              <a:ext cx="466728" cy="466728"/>
            </a:xfrm>
            <a:prstGeom prst="pie">
              <a:avLst>
                <a:gd name="adj1" fmla="val 2668795"/>
                <a:gd name="adj2" fmla="val 1620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0" name="饼形 39"/>
            <p:cNvSpPr/>
            <p:nvPr>
              <p:custDataLst>
                <p:tags r:id="rId12"/>
              </p:custDataLst>
            </p:nvPr>
          </p:nvSpPr>
          <p:spPr>
            <a:xfrm>
              <a:off x="1933572" y="1824035"/>
              <a:ext cx="466728" cy="466728"/>
            </a:xfrm>
            <a:prstGeom prst="pie">
              <a:avLst>
                <a:gd name="adj1" fmla="val 16168367"/>
                <a:gd name="adj2" fmla="val 21599985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20" name="矩形 19"/>
          <p:cNvSpPr/>
          <p:nvPr>
            <p:custDataLst>
              <p:tags r:id="rId13"/>
            </p:custDataLst>
          </p:nvPr>
        </p:nvSpPr>
        <p:spPr>
          <a:xfrm>
            <a:off x="3922395" y="151765"/>
            <a:ext cx="46024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教</a:t>
            </a:r>
            <a:r>
              <a:rPr lang="en-US" alt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学</a:t>
            </a:r>
            <a:r>
              <a:rPr lang="en-US" alt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环</a:t>
            </a:r>
            <a:r>
              <a:rPr lang="en-US" alt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zh-CN" sz="7200" b="1">
                <a:solidFill>
                  <a:schemeClr val="accent3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节</a:t>
            </a:r>
            <a:endParaRPr lang="zh-CN" sz="7200" b="1">
              <a:solidFill>
                <a:schemeClr val="accent3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68" name="组合 67"/>
          <p:cNvGrpSpPr/>
          <p:nvPr>
            <p:custDataLst>
              <p:tags r:id="rId14"/>
            </p:custDataLst>
          </p:nvPr>
        </p:nvGrpSpPr>
        <p:grpSpPr>
          <a:xfrm>
            <a:off x="3349158" y="872490"/>
            <a:ext cx="5971372" cy="795020"/>
            <a:chOff x="181" y="332"/>
            <a:chExt cx="15768" cy="1252"/>
          </a:xfrm>
        </p:grpSpPr>
        <p:sp>
          <p:nvSpPr>
            <p:cNvPr id="69" name="Freeform 10"/>
            <p:cNvSpPr/>
            <p:nvPr>
              <p:custDataLst>
                <p:tags r:id="rId15"/>
              </p:custDataLst>
            </p:nvPr>
          </p:nvSpPr>
          <p:spPr>
            <a:xfrm rot="19680000">
              <a:off x="181" y="332"/>
              <a:ext cx="1992" cy="1252"/>
            </a:xfrm>
            <a:custGeom>
              <a:rect l="l" t="t" r="r" b="b"/>
              <a:pathLst>
                <a:path w="404294" h="402334">
                  <a:moveTo>
                    <a:pt x="373250" y="62609"/>
                  </a:moveTo>
                  <a:cubicBezTo>
                    <a:pt x="354624" y="62609"/>
                    <a:pt x="342206" y="50085"/>
                    <a:pt x="342206" y="31305"/>
                  </a:cubicBezTo>
                  <a:cubicBezTo>
                    <a:pt x="342206" y="15641"/>
                    <a:pt x="354624" y="0"/>
                    <a:pt x="373250" y="0"/>
                  </a:cubicBezTo>
                  <a:cubicBezTo>
                    <a:pt x="388773" y="0"/>
                    <a:pt x="404295" y="15641"/>
                    <a:pt x="404295" y="31305"/>
                  </a:cubicBezTo>
                  <a:cubicBezTo>
                    <a:pt x="404295" y="50085"/>
                    <a:pt x="388773" y="62609"/>
                    <a:pt x="373250" y="62609"/>
                  </a:cubicBezTo>
                  <a:close/>
                  <a:moveTo>
                    <a:pt x="373250" y="12513"/>
                  </a:moveTo>
                  <a:cubicBezTo>
                    <a:pt x="360833" y="12513"/>
                    <a:pt x="354624" y="21909"/>
                    <a:pt x="354624" y="31305"/>
                  </a:cubicBezTo>
                  <a:cubicBezTo>
                    <a:pt x="354624" y="40690"/>
                    <a:pt x="360833" y="50085"/>
                    <a:pt x="373250" y="50085"/>
                  </a:cubicBezTo>
                  <a:cubicBezTo>
                    <a:pt x="382564" y="50085"/>
                    <a:pt x="391877" y="40690"/>
                    <a:pt x="391877" y="31305"/>
                  </a:cubicBezTo>
                  <a:cubicBezTo>
                    <a:pt x="391877" y="21909"/>
                    <a:pt x="382564" y="12513"/>
                    <a:pt x="373250" y="12513"/>
                  </a:cubicBezTo>
                  <a:close/>
                  <a:moveTo>
                    <a:pt x="365981" y="166321"/>
                  </a:moveTo>
                  <a:cubicBezTo>
                    <a:pt x="365981" y="175762"/>
                    <a:pt x="362855" y="182052"/>
                    <a:pt x="356603" y="188353"/>
                  </a:cubicBezTo>
                  <a:cubicBezTo>
                    <a:pt x="356603" y="188353"/>
                    <a:pt x="356603" y="188353"/>
                    <a:pt x="340949" y="207223"/>
                  </a:cubicBezTo>
                  <a:cubicBezTo>
                    <a:pt x="334708" y="213524"/>
                    <a:pt x="325318" y="216663"/>
                    <a:pt x="319065" y="216663"/>
                  </a:cubicBezTo>
                  <a:cubicBezTo>
                    <a:pt x="312802" y="216663"/>
                    <a:pt x="306549" y="213524"/>
                    <a:pt x="300286" y="210384"/>
                  </a:cubicBezTo>
                  <a:cubicBezTo>
                    <a:pt x="300286" y="210384"/>
                    <a:pt x="300286" y="210384"/>
                    <a:pt x="234602" y="380303"/>
                  </a:cubicBezTo>
                  <a:cubicBezTo>
                    <a:pt x="228349" y="389743"/>
                    <a:pt x="218959" y="399195"/>
                    <a:pt x="206454" y="402334"/>
                  </a:cubicBezTo>
                  <a:cubicBezTo>
                    <a:pt x="203328" y="402334"/>
                    <a:pt x="203328" y="402334"/>
                    <a:pt x="200202" y="402334"/>
                  </a:cubicBezTo>
                  <a:lnTo>
                    <a:pt x="197064" y="402334"/>
                  </a:lnTo>
                  <a:cubicBezTo>
                    <a:pt x="187686" y="402334"/>
                    <a:pt x="178307" y="399195"/>
                    <a:pt x="172043" y="392894"/>
                  </a:cubicBezTo>
                  <a:cubicBezTo>
                    <a:pt x="172043" y="392894"/>
                    <a:pt x="172043" y="392894"/>
                    <a:pt x="12516" y="232394"/>
                  </a:cubicBezTo>
                  <a:cubicBezTo>
                    <a:pt x="3137" y="222964"/>
                    <a:pt x="0" y="210384"/>
                    <a:pt x="3137" y="197782"/>
                  </a:cubicBezTo>
                  <a:cubicBezTo>
                    <a:pt x="6264" y="188353"/>
                    <a:pt x="12516" y="175762"/>
                    <a:pt x="25032" y="172611"/>
                  </a:cubicBezTo>
                  <a:cubicBezTo>
                    <a:pt x="25032" y="172611"/>
                    <a:pt x="25032" y="172611"/>
                    <a:pt x="193938" y="103377"/>
                  </a:cubicBezTo>
                  <a:cubicBezTo>
                    <a:pt x="190812" y="97087"/>
                    <a:pt x="190812" y="93936"/>
                    <a:pt x="190812" y="87646"/>
                  </a:cubicBezTo>
                  <a:cubicBezTo>
                    <a:pt x="190812" y="78206"/>
                    <a:pt x="193938" y="71905"/>
                    <a:pt x="200202" y="65615"/>
                  </a:cubicBezTo>
                  <a:cubicBezTo>
                    <a:pt x="200202" y="65615"/>
                    <a:pt x="200202" y="65615"/>
                    <a:pt x="215844" y="46734"/>
                  </a:cubicBezTo>
                  <a:cubicBezTo>
                    <a:pt x="222086" y="40444"/>
                    <a:pt x="231475" y="37293"/>
                    <a:pt x="237739" y="37293"/>
                  </a:cubicBezTo>
                  <a:cubicBezTo>
                    <a:pt x="247118" y="37293"/>
                    <a:pt x="256507" y="40444"/>
                    <a:pt x="262760" y="46734"/>
                  </a:cubicBezTo>
                  <a:lnTo>
                    <a:pt x="356603" y="144290"/>
                  </a:lnTo>
                  <a:cubicBezTo>
                    <a:pt x="362855" y="150580"/>
                    <a:pt x="365981" y="156881"/>
                    <a:pt x="365981" y="166321"/>
                  </a:cubicBezTo>
                  <a:close/>
                  <a:moveTo>
                    <a:pt x="34411" y="194643"/>
                  </a:moveTo>
                  <a:cubicBezTo>
                    <a:pt x="31285" y="197782"/>
                    <a:pt x="28159" y="200933"/>
                    <a:pt x="28159" y="204083"/>
                  </a:cubicBezTo>
                  <a:cubicBezTo>
                    <a:pt x="28159" y="207223"/>
                    <a:pt x="28159" y="213524"/>
                    <a:pt x="31285" y="216663"/>
                  </a:cubicBezTo>
                  <a:cubicBezTo>
                    <a:pt x="31285" y="216663"/>
                    <a:pt x="31285" y="216663"/>
                    <a:pt x="190812" y="374013"/>
                  </a:cubicBezTo>
                  <a:cubicBezTo>
                    <a:pt x="193938" y="377163"/>
                    <a:pt x="197064" y="377163"/>
                    <a:pt x="200202" y="377163"/>
                  </a:cubicBezTo>
                  <a:cubicBezTo>
                    <a:pt x="200202" y="377163"/>
                    <a:pt x="200202" y="377163"/>
                    <a:pt x="203328" y="377163"/>
                  </a:cubicBezTo>
                  <a:cubicBezTo>
                    <a:pt x="206454" y="377163"/>
                    <a:pt x="209581" y="374013"/>
                    <a:pt x="209581" y="370873"/>
                  </a:cubicBezTo>
                  <a:lnTo>
                    <a:pt x="269012" y="219814"/>
                  </a:lnTo>
                  <a:cubicBezTo>
                    <a:pt x="218959" y="163171"/>
                    <a:pt x="165791" y="182052"/>
                    <a:pt x="112612" y="163171"/>
                  </a:cubicBezTo>
                  <a:cubicBezTo>
                    <a:pt x="112612" y="163171"/>
                    <a:pt x="112612" y="163171"/>
                    <a:pt x="34411" y="194643"/>
                  </a:cubicBezTo>
                  <a:close/>
                  <a:moveTo>
                    <a:pt x="340949" y="163171"/>
                  </a:moveTo>
                  <a:cubicBezTo>
                    <a:pt x="340949" y="163171"/>
                    <a:pt x="340949" y="163171"/>
                    <a:pt x="243991" y="65615"/>
                  </a:cubicBezTo>
                  <a:cubicBezTo>
                    <a:pt x="240865" y="62475"/>
                    <a:pt x="237739" y="62475"/>
                    <a:pt x="234602" y="65615"/>
                  </a:cubicBezTo>
                  <a:cubicBezTo>
                    <a:pt x="234602" y="65615"/>
                    <a:pt x="234602" y="65615"/>
                    <a:pt x="215844" y="81356"/>
                  </a:cubicBezTo>
                  <a:cubicBezTo>
                    <a:pt x="215844" y="84496"/>
                    <a:pt x="215844" y="87646"/>
                    <a:pt x="215844" y="90797"/>
                  </a:cubicBezTo>
                  <a:cubicBezTo>
                    <a:pt x="215844" y="90797"/>
                    <a:pt x="215844" y="90797"/>
                    <a:pt x="237739" y="112817"/>
                  </a:cubicBezTo>
                  <a:cubicBezTo>
                    <a:pt x="237739" y="112817"/>
                    <a:pt x="237739" y="112817"/>
                    <a:pt x="131380" y="156881"/>
                  </a:cubicBezTo>
                  <a:cubicBezTo>
                    <a:pt x="143896" y="156881"/>
                    <a:pt x="153275" y="160020"/>
                    <a:pt x="165791" y="160020"/>
                  </a:cubicBezTo>
                  <a:cubicBezTo>
                    <a:pt x="199808" y="166243"/>
                    <a:pt x="236875" y="169528"/>
                    <a:pt x="273975" y="206061"/>
                  </a:cubicBezTo>
                  <a:cubicBezTo>
                    <a:pt x="272161" y="210329"/>
                    <a:pt x="272139" y="210384"/>
                    <a:pt x="272139" y="210384"/>
                  </a:cubicBezTo>
                  <a:cubicBezTo>
                    <a:pt x="275265" y="207223"/>
                    <a:pt x="275265" y="207223"/>
                    <a:pt x="275265" y="207223"/>
                  </a:cubicBezTo>
                  <a:cubicBezTo>
                    <a:pt x="274839" y="206787"/>
                    <a:pt x="274412" y="206485"/>
                    <a:pt x="273975" y="206061"/>
                  </a:cubicBezTo>
                  <a:cubicBezTo>
                    <a:pt x="276118" y="201044"/>
                    <a:pt x="280752" y="190163"/>
                    <a:pt x="290918" y="166321"/>
                  </a:cubicBezTo>
                  <a:cubicBezTo>
                    <a:pt x="290918" y="166321"/>
                    <a:pt x="290918" y="166321"/>
                    <a:pt x="312802" y="188353"/>
                  </a:cubicBezTo>
                  <a:cubicBezTo>
                    <a:pt x="315928" y="191492"/>
                    <a:pt x="319065" y="191492"/>
                    <a:pt x="322192" y="188353"/>
                  </a:cubicBezTo>
                  <a:cubicBezTo>
                    <a:pt x="322192" y="188353"/>
                    <a:pt x="322192" y="188353"/>
                    <a:pt x="340949" y="169472"/>
                  </a:cubicBezTo>
                  <a:cubicBezTo>
                    <a:pt x="344087" y="169472"/>
                    <a:pt x="344087" y="163171"/>
                    <a:pt x="340949" y="163171"/>
                  </a:cubicBezTo>
                  <a:close/>
                  <a:moveTo>
                    <a:pt x="209417" y="265106"/>
                  </a:moveTo>
                  <a:cubicBezTo>
                    <a:pt x="190790" y="265106"/>
                    <a:pt x="178372" y="252325"/>
                    <a:pt x="178372" y="233131"/>
                  </a:cubicBezTo>
                  <a:cubicBezTo>
                    <a:pt x="178372" y="217155"/>
                    <a:pt x="190790" y="201167"/>
                    <a:pt x="209417" y="201167"/>
                  </a:cubicBezTo>
                  <a:cubicBezTo>
                    <a:pt x="224939" y="201167"/>
                    <a:pt x="240461" y="217155"/>
                    <a:pt x="240461" y="233131"/>
                  </a:cubicBezTo>
                  <a:cubicBezTo>
                    <a:pt x="240461" y="252325"/>
                    <a:pt x="224939" y="265106"/>
                    <a:pt x="209417" y="265106"/>
                  </a:cubicBezTo>
                  <a:close/>
                  <a:moveTo>
                    <a:pt x="209417" y="213960"/>
                  </a:moveTo>
                  <a:cubicBezTo>
                    <a:pt x="196999" y="213960"/>
                    <a:pt x="190790" y="223556"/>
                    <a:pt x="190790" y="233131"/>
                  </a:cubicBezTo>
                  <a:cubicBezTo>
                    <a:pt x="190790" y="242728"/>
                    <a:pt x="196999" y="252325"/>
                    <a:pt x="209417" y="252325"/>
                  </a:cubicBezTo>
                  <a:cubicBezTo>
                    <a:pt x="218730" y="252325"/>
                    <a:pt x="228043" y="242728"/>
                    <a:pt x="228043" y="233131"/>
                  </a:cubicBezTo>
                  <a:cubicBezTo>
                    <a:pt x="228043" y="223556"/>
                    <a:pt x="218730" y="213960"/>
                    <a:pt x="209417" y="213960"/>
                  </a:cubicBezTo>
                  <a:close/>
                  <a:moveTo>
                    <a:pt x="166480" y="302421"/>
                  </a:moveTo>
                  <a:cubicBezTo>
                    <a:pt x="159910" y="302421"/>
                    <a:pt x="154587" y="296455"/>
                    <a:pt x="154587" y="289093"/>
                  </a:cubicBezTo>
                  <a:cubicBezTo>
                    <a:pt x="154587" y="281741"/>
                    <a:pt x="159910" y="275764"/>
                    <a:pt x="166480" y="275764"/>
                  </a:cubicBezTo>
                  <a:cubicBezTo>
                    <a:pt x="173049" y="275764"/>
                    <a:pt x="178372" y="281741"/>
                    <a:pt x="178372" y="289093"/>
                  </a:cubicBezTo>
                  <a:cubicBezTo>
                    <a:pt x="178372" y="296455"/>
                    <a:pt x="173049" y="302421"/>
                    <a:pt x="166480" y="302421"/>
                  </a:cubicBezTo>
                  <a:close/>
                  <a:moveTo>
                    <a:pt x="129478" y="238471"/>
                  </a:moveTo>
                  <a:cubicBezTo>
                    <a:pt x="113792" y="238471"/>
                    <a:pt x="104380" y="226148"/>
                    <a:pt x="104380" y="213825"/>
                  </a:cubicBezTo>
                  <a:cubicBezTo>
                    <a:pt x="104380" y="201503"/>
                    <a:pt x="113792" y="189168"/>
                    <a:pt x="129478" y="189168"/>
                  </a:cubicBezTo>
                  <a:cubicBezTo>
                    <a:pt x="142038" y="189168"/>
                    <a:pt x="154587" y="201503"/>
                    <a:pt x="154587" y="213825"/>
                  </a:cubicBezTo>
                  <a:cubicBezTo>
                    <a:pt x="154587" y="226148"/>
                    <a:pt x="142038" y="238471"/>
                    <a:pt x="129478" y="238471"/>
                  </a:cubicBezTo>
                  <a:close/>
                  <a:moveTo>
                    <a:pt x="129478" y="201503"/>
                  </a:moveTo>
                  <a:cubicBezTo>
                    <a:pt x="123204" y="201503"/>
                    <a:pt x="116929" y="207658"/>
                    <a:pt x="116929" y="213825"/>
                  </a:cubicBezTo>
                  <a:cubicBezTo>
                    <a:pt x="116929" y="219981"/>
                    <a:pt x="123204" y="226148"/>
                    <a:pt x="129478" y="226148"/>
                  </a:cubicBezTo>
                  <a:cubicBezTo>
                    <a:pt x="135763" y="226148"/>
                    <a:pt x="142038" y="219981"/>
                    <a:pt x="142038" y="213825"/>
                  </a:cubicBezTo>
                  <a:cubicBezTo>
                    <a:pt x="142038" y="207658"/>
                    <a:pt x="135763" y="201503"/>
                    <a:pt x="129478" y="201503"/>
                  </a:cubicBezTo>
                  <a:close/>
                  <a:moveTo>
                    <a:pt x="352766" y="99914"/>
                  </a:moveTo>
                  <a:cubicBezTo>
                    <a:pt x="352766" y="92551"/>
                    <a:pt x="358679" y="86585"/>
                    <a:pt x="365981" y="86585"/>
                  </a:cubicBezTo>
                  <a:cubicBezTo>
                    <a:pt x="373272" y="86585"/>
                    <a:pt x="379197" y="92551"/>
                    <a:pt x="379197" y="99914"/>
                  </a:cubicBezTo>
                  <a:cubicBezTo>
                    <a:pt x="379197" y="107276"/>
                    <a:pt x="373272" y="113231"/>
                    <a:pt x="365981" y="113231"/>
                  </a:cubicBezTo>
                  <a:cubicBezTo>
                    <a:pt x="358679" y="113231"/>
                    <a:pt x="352766" y="107276"/>
                    <a:pt x="352766" y="99914"/>
                  </a:cubicBezTo>
                  <a:close/>
                </a:path>
              </a:pathLst>
            </a:custGeom>
          </p:spPr>
          <p:style>
            <a:lnRef idx="0">
              <a:srgbClr val="FFFFFF"/>
            </a:lnRef>
            <a:fillRef idx="3">
              <a:schemeClr val="accent2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cxnSp>
          <p:nvCxnSpPr>
            <p:cNvPr id="70" name="直接连接符 69"/>
            <p:cNvCxnSpPr/>
            <p:nvPr>
              <p:custDataLst>
                <p:tags r:id="rId16"/>
              </p:custDataLst>
            </p:nvPr>
          </p:nvCxnSpPr>
          <p:spPr>
            <a:xfrm flipV="1">
              <a:off x="1197" y="995"/>
              <a:ext cx="12022" cy="3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>
              <p:custDataLst>
                <p:tags r:id="rId17"/>
              </p:custDataLst>
            </p:nvPr>
          </p:nvCxnSpPr>
          <p:spPr>
            <a:xfrm flipV="1">
              <a:off x="3957" y="1039"/>
              <a:ext cx="11992" cy="46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28" name="椭圆 27"/>
          <p:cNvSpPr/>
          <p:nvPr>
            <p:custDataLst>
              <p:tags r:id="rId18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19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20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21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/>
          <p:cNvSpPr/>
          <p:nvPr>
            <p:custDataLst>
              <p:tags r:id="rId22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/>
          <p:cNvSpPr/>
          <p:nvPr>
            <p:custDataLst>
              <p:tags r:id="rId23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24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/>
          <p:cNvSpPr/>
          <p:nvPr>
            <p:custDataLst>
              <p:tags r:id="rId25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/>
          <p:cNvSpPr/>
          <p:nvPr>
            <p:custDataLst>
              <p:tags r:id="rId26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/>
          <p:cNvSpPr/>
          <p:nvPr>
            <p:custDataLst>
              <p:tags r:id="rId27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28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" name="图片 46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4187190" y="2246630"/>
            <a:ext cx="1537970" cy="1243330"/>
          </a:xfrm>
          <a:prstGeom prst="rect">
            <a:avLst/>
          </a:prstGeom>
        </p:spPr>
      </p:pic>
      <p:pic>
        <p:nvPicPr>
          <p:cNvPr id="122" name="图片 121"/>
          <p:cNvPicPr/>
          <p:nvPr>
            <p:custDataLst>
              <p:tags r:id="rId32"/>
            </p:custDataLst>
          </p:nvPr>
        </p:nvPicPr>
        <p:blipFill>
          <a:blip r:embed="rId31"/>
          <a:srcRect l="11615" t="8544" r="12429" b="17189"/>
          <a:stretch>
            <a:fillRect/>
          </a:stretch>
        </p:blipFill>
        <p:spPr>
          <a:xfrm>
            <a:off x="6297295" y="2246630"/>
            <a:ext cx="1542415" cy="11791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" name="图片 122"/>
          <p:cNvPicPr/>
          <p:nvPr>
            <p:custDataLst>
              <p:tags r:id="rId34"/>
            </p:custDataLst>
          </p:nvPr>
        </p:nvPicPr>
        <p:blipFill>
          <a:blip r:embed="rId33"/>
          <a:srcRect l="5220" t="-1090" r="-270" b="1090"/>
          <a:stretch>
            <a:fillRect/>
          </a:stretch>
        </p:blipFill>
        <p:spPr>
          <a:xfrm>
            <a:off x="4018280" y="3705225"/>
            <a:ext cx="2199640" cy="2266950"/>
          </a:xfrm>
          <a:prstGeom prst="ellipse">
            <a:avLst/>
          </a:prstGeom>
          <a:noFill/>
          <a:ln w="9525">
            <a:noFill/>
          </a:ln>
        </p:spPr>
      </p:pic>
      <p:pic>
        <p:nvPicPr>
          <p:cNvPr id="48" name="图片 47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>
            <a:lum bright="12000"/>
          </a:blip>
          <a:stretch>
            <a:fillRect/>
          </a:stretch>
        </p:blipFill>
        <p:spPr>
          <a:xfrm>
            <a:off x="6412865" y="3705225"/>
            <a:ext cx="1742440" cy="2043430"/>
          </a:xfrm>
          <a:prstGeom prst="rect">
            <a:avLst/>
          </a:prstGeom>
        </p:spPr>
      </p:pic>
      <p:grpSp>
        <p:nvGrpSpPr>
          <p:cNvPr id="50" name="组合 49"/>
          <p:cNvGrpSpPr/>
          <p:nvPr>
            <p:custDataLst>
              <p:tags r:id="rId37"/>
            </p:custDataLst>
          </p:nvPr>
        </p:nvGrpSpPr>
        <p:grpSpPr>
          <a:xfrm>
            <a:off x="753110" y="4012565"/>
            <a:ext cx="3322320" cy="1836420"/>
            <a:chOff x="945" y="1816"/>
            <a:chExt cx="5232" cy="2892"/>
          </a:xfrm>
        </p:grpSpPr>
        <p:sp>
          <p:nvSpPr>
            <p:cNvPr id="51" name="椭圆 50"/>
            <p:cNvSpPr/>
            <p:nvPr>
              <p:custDataLst>
                <p:tags r:id="rId38"/>
              </p:custDataLst>
            </p:nvPr>
          </p:nvSpPr>
          <p:spPr>
            <a:xfrm>
              <a:off x="3373" y="1816"/>
              <a:ext cx="2804" cy="2027"/>
            </a:xfrm>
            <a:prstGeom prst="ellipse">
              <a:avLst/>
            </a:prstGeom>
            <a:ln w="12700" cap="flat" cmpd="sng" algn="ctr">
              <a:solidFill>
                <a:schemeClr val="accent1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25"/>
            </a:p>
          </p:txBody>
        </p:sp>
        <p:grpSp>
          <p:nvGrpSpPr>
            <p:cNvPr id="52" name="组合 51"/>
            <p:cNvGrpSpPr/>
            <p:nvPr>
              <p:custDataLst>
                <p:tags r:id="rId39"/>
              </p:custDataLst>
            </p:nvPr>
          </p:nvGrpSpPr>
          <p:grpSpPr>
            <a:xfrm>
              <a:off x="945" y="2370"/>
              <a:ext cx="5232" cy="2338"/>
              <a:chOff x="1328532" y="3430058"/>
              <a:chExt cx="2647600" cy="664135"/>
            </a:xfrm>
          </p:grpSpPr>
          <p:sp>
            <p:nvSpPr>
              <p:cNvPr id="53" name="文本框 8"/>
              <p:cNvSpPr txBox="1"/>
              <p:nvPr>
                <p:custDataLst>
                  <p:tags r:id="rId40"/>
                </p:custDataLst>
              </p:nvPr>
            </p:nvSpPr>
            <p:spPr>
              <a:xfrm>
                <a:off x="1328532" y="3794508"/>
                <a:ext cx="2647600" cy="299685"/>
              </a:xfrm>
              <a:prstGeom prst="rect">
                <a:avLst/>
              </a:prstGeom>
              <a:noFill/>
            </p:spPr>
            <p:txBody>
              <a:bodyPr wrap="square" lIns="96000" tIns="0" rIns="96000" bIns="0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 defTabSz="914400">
                  <a:lnSpc>
                    <a:spcPct val="120000"/>
                  </a:lnSpc>
                  <a:defRPr/>
                </a:pPr>
                <a:r>
                  <a:rPr lang="zh-CN" altLang="en-US" b="1"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整理实验细节，认识容量瓶</a:t>
                </a:r>
                <a:endParaRPr lang="zh-CN" altLang="en-US" b="1"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  <p:sp>
            <p:nvSpPr>
              <p:cNvPr id="54" name="矩形 53"/>
              <p:cNvSpPr/>
              <p:nvPr>
                <p:custDataLst>
                  <p:tags r:id="rId41"/>
                </p:custDataLst>
              </p:nvPr>
            </p:nvSpPr>
            <p:spPr>
              <a:xfrm>
                <a:off x="2731780" y="3430058"/>
                <a:ext cx="1244352" cy="3647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gradFill>
                      <a:gsLst>
                        <a:gs pos="0">
                          <a:schemeClr val="accent6">
                            <a:lumMod val="25000"/>
                            <a:lumOff val="75000"/>
                            <a:alpha val="0"/>
                          </a:schemeClr>
                        </a:gs>
                        <a:gs pos="100000">
                          <a:schemeClr val="accent3">
                            <a:lumMod val="20000"/>
                            <a:lumOff val="80000"/>
                          </a:schemeClr>
                        </a:gs>
                      </a:gsLst>
                      <a:lin ang="5400000" scaled="1"/>
                    </a:gradFill>
                  </a14:hiddenFill>
                </a:ext>
              </a:extLst>
            </p:spPr>
            <p:txBody>
              <a:bodyPr wrap="none" lIns="96000" tIns="0" rIns="9600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 defTabSz="914400">
                  <a:defRPr/>
                </a:pPr>
                <a:r>
                  <a:rPr lang="zh-CN" altLang="en-US" sz="3600" b="1">
                    <a:solidFill>
                      <a:srgbClr val="0070C0"/>
                    </a:solidFill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环节二</a:t>
                </a:r>
                <a:endParaRPr lang="zh-CN" altLang="en-US" sz="3600" b="1">
                  <a:solidFill>
                    <a:srgbClr val="0070C0"/>
                  </a:solidFill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</p:grpSp>
      </p:grpSp>
      <p:grpSp>
        <p:nvGrpSpPr>
          <p:cNvPr id="60" name="组合 59"/>
          <p:cNvGrpSpPr/>
          <p:nvPr>
            <p:custDataLst>
              <p:tags r:id="rId42"/>
            </p:custDataLst>
          </p:nvPr>
        </p:nvGrpSpPr>
        <p:grpSpPr>
          <a:xfrm>
            <a:off x="8016240" y="1675130"/>
            <a:ext cx="2470600" cy="1836420"/>
            <a:chOff x="1201" y="1816"/>
            <a:chExt cx="4020" cy="2892"/>
          </a:xfrm>
        </p:grpSpPr>
        <p:sp>
          <p:nvSpPr>
            <p:cNvPr id="61" name="椭圆 60"/>
            <p:cNvSpPr/>
            <p:nvPr>
              <p:custDataLst>
                <p:tags r:id="rId43"/>
              </p:custDataLst>
            </p:nvPr>
          </p:nvSpPr>
          <p:spPr>
            <a:xfrm>
              <a:off x="1201" y="1816"/>
              <a:ext cx="2804" cy="2027"/>
            </a:xfrm>
            <a:prstGeom prst="ellipse">
              <a:avLst/>
            </a:prstGeom>
            <a:ln w="12700" cap="flat" cmpd="sng" algn="ctr">
              <a:solidFill>
                <a:schemeClr val="accent4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25"/>
            </a:p>
          </p:txBody>
        </p:sp>
        <p:grpSp>
          <p:nvGrpSpPr>
            <p:cNvPr id="62" name="组合 61"/>
            <p:cNvGrpSpPr/>
            <p:nvPr>
              <p:custDataLst>
                <p:tags r:id="rId44"/>
              </p:custDataLst>
            </p:nvPr>
          </p:nvGrpSpPr>
          <p:grpSpPr>
            <a:xfrm>
              <a:off x="1397" y="2369"/>
              <a:ext cx="3824" cy="2339"/>
              <a:chOff x="1557262" y="3429774"/>
              <a:chExt cx="1934960" cy="664420"/>
            </a:xfrm>
          </p:grpSpPr>
          <p:sp>
            <p:nvSpPr>
              <p:cNvPr id="63" name="文本框 8"/>
              <p:cNvSpPr txBox="1"/>
              <p:nvPr>
                <p:custDataLst>
                  <p:tags r:id="rId45"/>
                </p:custDataLst>
              </p:nvPr>
            </p:nvSpPr>
            <p:spPr>
              <a:xfrm>
                <a:off x="1593859" y="3794509"/>
                <a:ext cx="1898363" cy="299685"/>
              </a:xfrm>
              <a:prstGeom prst="rect">
                <a:avLst/>
              </a:prstGeom>
              <a:noFill/>
            </p:spPr>
            <p:txBody>
              <a:bodyPr wrap="square" lIns="96000" tIns="0" rIns="96000" bIns="0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 defTabSz="914400">
                  <a:lnSpc>
                    <a:spcPct val="120000"/>
                  </a:lnSpc>
                  <a:defRPr/>
                </a:pPr>
                <a:r>
                  <a:rPr lang="zh-CN" altLang="en-US" b="1"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浓溶液稀释成稀溶液</a:t>
                </a:r>
                <a:endParaRPr lang="zh-CN" altLang="en-US" b="1"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  <p:sp>
            <p:nvSpPr>
              <p:cNvPr id="64" name="矩形 63"/>
              <p:cNvSpPr/>
              <p:nvPr>
                <p:custDataLst>
                  <p:tags r:id="rId46"/>
                </p:custDataLst>
              </p:nvPr>
            </p:nvSpPr>
            <p:spPr>
              <a:xfrm>
                <a:off x="1557262" y="3429774"/>
                <a:ext cx="1244352" cy="3647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gradFill>
                      <a:gsLst>
                        <a:gs pos="0">
                          <a:schemeClr val="accent6">
                            <a:lumMod val="25000"/>
                            <a:lumOff val="75000"/>
                            <a:alpha val="0"/>
                          </a:schemeClr>
                        </a:gs>
                        <a:gs pos="100000">
                          <a:schemeClr val="accent3">
                            <a:lumMod val="20000"/>
                            <a:lumOff val="80000"/>
                          </a:schemeClr>
                        </a:gs>
                      </a:gsLst>
                      <a:lin ang="5400000" scaled="1"/>
                    </a:gradFill>
                  </a14:hiddenFill>
                </a:ext>
              </a:extLst>
            </p:spPr>
            <p:txBody>
              <a:bodyPr wrap="none" lIns="96000" tIns="0" rIns="9600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 defTabSz="914400">
                  <a:defRPr/>
                </a:pPr>
                <a:r>
                  <a:rPr lang="zh-CN" altLang="en-US" sz="3600" b="1">
                    <a:solidFill>
                      <a:schemeClr val="accent4">
                        <a:lumMod val="75000"/>
                      </a:schemeClr>
                    </a:solidFill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环节四</a:t>
                </a:r>
                <a:endParaRPr lang="zh-CN" altLang="en-US" sz="3600" b="1">
                  <a:solidFill>
                    <a:schemeClr val="accent4">
                      <a:lumMod val="75000"/>
                    </a:schemeClr>
                  </a:solidFill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</p:grpSp>
      </p:grpSp>
      <p:grpSp>
        <p:nvGrpSpPr>
          <p:cNvPr id="65" name="组合 64"/>
          <p:cNvGrpSpPr/>
          <p:nvPr>
            <p:custDataLst>
              <p:tags r:id="rId47"/>
            </p:custDataLst>
          </p:nvPr>
        </p:nvGrpSpPr>
        <p:grpSpPr>
          <a:xfrm>
            <a:off x="8302625" y="4012565"/>
            <a:ext cx="2727325" cy="1837055"/>
            <a:chOff x="1196" y="1816"/>
            <a:chExt cx="4295" cy="2893"/>
          </a:xfrm>
        </p:grpSpPr>
        <p:sp>
          <p:nvSpPr>
            <p:cNvPr id="66" name="椭圆 65"/>
            <p:cNvSpPr/>
            <p:nvPr>
              <p:custDataLst>
                <p:tags r:id="rId48"/>
              </p:custDataLst>
            </p:nvPr>
          </p:nvSpPr>
          <p:spPr>
            <a:xfrm>
              <a:off x="1201" y="1816"/>
              <a:ext cx="2804" cy="2027"/>
            </a:xfrm>
            <a:prstGeom prst="ellipse">
              <a:avLst/>
            </a:prstGeom>
            <a:ln w="12700" cap="flat" cmpd="sng" algn="ctr">
              <a:solidFill>
                <a:schemeClr val="accent3"/>
              </a:solidFill>
              <a:prstDash val="dash"/>
              <a:miter lim="800000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425"/>
            </a:p>
          </p:txBody>
        </p:sp>
        <p:grpSp>
          <p:nvGrpSpPr>
            <p:cNvPr id="67" name="组合 66"/>
            <p:cNvGrpSpPr/>
            <p:nvPr>
              <p:custDataLst>
                <p:tags r:id="rId49"/>
              </p:custDataLst>
            </p:nvPr>
          </p:nvGrpSpPr>
          <p:grpSpPr>
            <a:xfrm>
              <a:off x="1196" y="2369"/>
              <a:ext cx="4295" cy="2340"/>
              <a:chOff x="1455548" y="3429774"/>
              <a:chExt cx="2173441" cy="664703"/>
            </a:xfrm>
          </p:grpSpPr>
          <p:sp>
            <p:nvSpPr>
              <p:cNvPr id="72" name="文本框 8"/>
              <p:cNvSpPr txBox="1"/>
              <p:nvPr>
                <p:custDataLst>
                  <p:tags r:id="rId50"/>
                </p:custDataLst>
              </p:nvPr>
            </p:nvSpPr>
            <p:spPr>
              <a:xfrm>
                <a:off x="1455548" y="3794793"/>
                <a:ext cx="2173441" cy="299684"/>
              </a:xfrm>
              <a:prstGeom prst="rect">
                <a:avLst/>
              </a:prstGeom>
              <a:noFill/>
            </p:spPr>
            <p:txBody>
              <a:bodyPr wrap="square" lIns="96000" tIns="0" rIns="96000" bIns="0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 defTabSz="914400">
                  <a:lnSpc>
                    <a:spcPct val="120000"/>
                  </a:lnSpc>
                  <a:defRPr/>
                </a:pPr>
                <a:r>
                  <a:rPr lang="zh-CN" b="1"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小组合作实验，反思误差</a:t>
                </a:r>
                <a:r>
                  <a:rPr lang="en-US" altLang="zh-CN" b="1"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        </a:t>
                </a:r>
                <a:endParaRPr lang="en-US" altLang="zh-CN" b="1"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  <p:sp>
            <p:nvSpPr>
              <p:cNvPr id="73" name="矩形 72"/>
              <p:cNvSpPr/>
              <p:nvPr>
                <p:custDataLst>
                  <p:tags r:id="rId51"/>
                </p:custDataLst>
              </p:nvPr>
            </p:nvSpPr>
            <p:spPr>
              <a:xfrm>
                <a:off x="1557262" y="3429774"/>
                <a:ext cx="1244352" cy="3647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gradFill>
                      <a:gsLst>
                        <a:gs pos="0">
                          <a:schemeClr val="accent6">
                            <a:lumMod val="25000"/>
                            <a:lumOff val="75000"/>
                            <a:alpha val="0"/>
                          </a:schemeClr>
                        </a:gs>
                        <a:gs pos="100000">
                          <a:schemeClr val="accent3">
                            <a:lumMod val="20000"/>
                            <a:lumOff val="80000"/>
                          </a:schemeClr>
                        </a:gs>
                      </a:gsLst>
                      <a:lin ang="5400000" scaled="1"/>
                    </a:gradFill>
                  </a14:hiddenFill>
                </a:ext>
              </a:extLst>
            </p:spPr>
            <p:txBody>
              <a:bodyPr wrap="none" lIns="96000" tIns="0" rIns="9600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 defTabSz="914400">
                  <a:defRPr/>
                </a:pPr>
                <a:r>
                  <a:rPr lang="zh-CN" altLang="en-US" sz="3600" b="1">
                    <a:solidFill>
                      <a:schemeClr val="accent2">
                        <a:lumMod val="50000"/>
                      </a:schemeClr>
                    </a:solidFill>
                    <a:latin typeface="印品黑体" panose="00000500000000000000" pitchFamily="2" charset="-122"/>
                    <a:ea typeface="印品黑体" panose="00000500000000000000" pitchFamily="2" charset="-122"/>
                  </a:rPr>
                  <a:t>环节三</a:t>
                </a:r>
                <a:endParaRPr lang="zh-CN" altLang="en-US" sz="3600" b="1">
                  <a:solidFill>
                    <a:schemeClr val="accent2">
                      <a:lumMod val="50000"/>
                    </a:schemeClr>
                  </a:solidFill>
                  <a:latin typeface="印品黑体" panose="00000500000000000000" pitchFamily="2" charset="-122"/>
                  <a:ea typeface="印品黑体" panose="00000500000000000000" pitchFamily="2" charset="-122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278255" y="132715"/>
            <a:ext cx="625157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环节一：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设计实验方案，提出核心问题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grpSp>
        <p:nvGrpSpPr>
          <p:cNvPr id="25" name="组合 24"/>
          <p:cNvGrpSpPr/>
          <p:nvPr>
            <p:custDataLst>
              <p:tags r:id="rId4"/>
            </p:custDataLst>
          </p:nvPr>
        </p:nvGrpSpPr>
        <p:grpSpPr>
          <a:xfrm>
            <a:off x="147955" y="290830"/>
            <a:ext cx="9979660" cy="795020"/>
            <a:chOff x="233" y="458"/>
            <a:chExt cx="15716" cy="1252"/>
          </a:xfrm>
        </p:grpSpPr>
        <p:sp>
          <p:nvSpPr>
            <p:cNvPr id="2" name="Freeform 10"/>
            <p:cNvSpPr/>
            <p:nvPr>
              <p:custDataLst>
                <p:tags r:id="rId5"/>
              </p:custDataLst>
            </p:nvPr>
          </p:nvSpPr>
          <p:spPr>
            <a:xfrm rot="19680000">
              <a:off x="233" y="458"/>
              <a:ext cx="1300" cy="1252"/>
            </a:xfrm>
            <a:custGeom>
              <a:rect l="l" t="t" r="r" b="b"/>
              <a:pathLst>
                <a:path w="404294" h="402334">
                  <a:moveTo>
                    <a:pt x="373250" y="62609"/>
                  </a:moveTo>
                  <a:cubicBezTo>
                    <a:pt x="354624" y="62609"/>
                    <a:pt x="342206" y="50085"/>
                    <a:pt x="342206" y="31305"/>
                  </a:cubicBezTo>
                  <a:cubicBezTo>
                    <a:pt x="342206" y="15641"/>
                    <a:pt x="354624" y="0"/>
                    <a:pt x="373250" y="0"/>
                  </a:cubicBezTo>
                  <a:cubicBezTo>
                    <a:pt x="388773" y="0"/>
                    <a:pt x="404295" y="15641"/>
                    <a:pt x="404295" y="31305"/>
                  </a:cubicBezTo>
                  <a:cubicBezTo>
                    <a:pt x="404295" y="50085"/>
                    <a:pt x="388773" y="62609"/>
                    <a:pt x="373250" y="62609"/>
                  </a:cubicBezTo>
                  <a:close/>
                  <a:moveTo>
                    <a:pt x="373250" y="12513"/>
                  </a:moveTo>
                  <a:cubicBezTo>
                    <a:pt x="360833" y="12513"/>
                    <a:pt x="354624" y="21909"/>
                    <a:pt x="354624" y="31305"/>
                  </a:cubicBezTo>
                  <a:cubicBezTo>
                    <a:pt x="354624" y="40690"/>
                    <a:pt x="360833" y="50085"/>
                    <a:pt x="373250" y="50085"/>
                  </a:cubicBezTo>
                  <a:cubicBezTo>
                    <a:pt x="382564" y="50085"/>
                    <a:pt x="391877" y="40690"/>
                    <a:pt x="391877" y="31305"/>
                  </a:cubicBezTo>
                  <a:cubicBezTo>
                    <a:pt x="391877" y="21909"/>
                    <a:pt x="382564" y="12513"/>
                    <a:pt x="373250" y="12513"/>
                  </a:cubicBezTo>
                  <a:close/>
                  <a:moveTo>
                    <a:pt x="365981" y="166321"/>
                  </a:moveTo>
                  <a:cubicBezTo>
                    <a:pt x="365981" y="175762"/>
                    <a:pt x="362855" y="182052"/>
                    <a:pt x="356603" y="188353"/>
                  </a:cubicBezTo>
                  <a:cubicBezTo>
                    <a:pt x="356603" y="188353"/>
                    <a:pt x="356603" y="188353"/>
                    <a:pt x="340949" y="207223"/>
                  </a:cubicBezTo>
                  <a:cubicBezTo>
                    <a:pt x="334708" y="213524"/>
                    <a:pt x="325318" y="216663"/>
                    <a:pt x="319065" y="216663"/>
                  </a:cubicBezTo>
                  <a:cubicBezTo>
                    <a:pt x="312802" y="216663"/>
                    <a:pt x="306549" y="213524"/>
                    <a:pt x="300286" y="210384"/>
                  </a:cubicBezTo>
                  <a:cubicBezTo>
                    <a:pt x="300286" y="210384"/>
                    <a:pt x="300286" y="210384"/>
                    <a:pt x="234602" y="380303"/>
                  </a:cubicBezTo>
                  <a:cubicBezTo>
                    <a:pt x="228349" y="389743"/>
                    <a:pt x="218959" y="399195"/>
                    <a:pt x="206454" y="402334"/>
                  </a:cubicBezTo>
                  <a:cubicBezTo>
                    <a:pt x="203328" y="402334"/>
                    <a:pt x="203328" y="402334"/>
                    <a:pt x="200202" y="402334"/>
                  </a:cubicBezTo>
                  <a:lnTo>
                    <a:pt x="197064" y="402334"/>
                  </a:lnTo>
                  <a:cubicBezTo>
                    <a:pt x="187686" y="402334"/>
                    <a:pt x="178307" y="399195"/>
                    <a:pt x="172043" y="392894"/>
                  </a:cubicBezTo>
                  <a:cubicBezTo>
                    <a:pt x="172043" y="392894"/>
                    <a:pt x="172043" y="392894"/>
                    <a:pt x="12516" y="232394"/>
                  </a:cubicBezTo>
                  <a:cubicBezTo>
                    <a:pt x="3137" y="222964"/>
                    <a:pt x="0" y="210384"/>
                    <a:pt x="3137" y="197782"/>
                  </a:cubicBezTo>
                  <a:cubicBezTo>
                    <a:pt x="6264" y="188353"/>
                    <a:pt x="12516" y="175762"/>
                    <a:pt x="25032" y="172611"/>
                  </a:cubicBezTo>
                  <a:cubicBezTo>
                    <a:pt x="25032" y="172611"/>
                    <a:pt x="25032" y="172611"/>
                    <a:pt x="193938" y="103377"/>
                  </a:cubicBezTo>
                  <a:cubicBezTo>
                    <a:pt x="190812" y="97087"/>
                    <a:pt x="190812" y="93936"/>
                    <a:pt x="190812" y="87646"/>
                  </a:cubicBezTo>
                  <a:cubicBezTo>
                    <a:pt x="190812" y="78206"/>
                    <a:pt x="193938" y="71905"/>
                    <a:pt x="200202" y="65615"/>
                  </a:cubicBezTo>
                  <a:cubicBezTo>
                    <a:pt x="200202" y="65615"/>
                    <a:pt x="200202" y="65615"/>
                    <a:pt x="215844" y="46734"/>
                  </a:cubicBezTo>
                  <a:cubicBezTo>
                    <a:pt x="222086" y="40444"/>
                    <a:pt x="231475" y="37293"/>
                    <a:pt x="237739" y="37293"/>
                  </a:cubicBezTo>
                  <a:cubicBezTo>
                    <a:pt x="247118" y="37293"/>
                    <a:pt x="256507" y="40444"/>
                    <a:pt x="262760" y="46734"/>
                  </a:cubicBezTo>
                  <a:lnTo>
                    <a:pt x="356603" y="144290"/>
                  </a:lnTo>
                  <a:cubicBezTo>
                    <a:pt x="362855" y="150580"/>
                    <a:pt x="365981" y="156881"/>
                    <a:pt x="365981" y="166321"/>
                  </a:cubicBezTo>
                  <a:close/>
                  <a:moveTo>
                    <a:pt x="34411" y="194643"/>
                  </a:moveTo>
                  <a:cubicBezTo>
                    <a:pt x="31285" y="197782"/>
                    <a:pt x="28159" y="200933"/>
                    <a:pt x="28159" y="204083"/>
                  </a:cubicBezTo>
                  <a:cubicBezTo>
                    <a:pt x="28159" y="207223"/>
                    <a:pt x="28159" y="213524"/>
                    <a:pt x="31285" y="216663"/>
                  </a:cubicBezTo>
                  <a:cubicBezTo>
                    <a:pt x="31285" y="216663"/>
                    <a:pt x="31285" y="216663"/>
                    <a:pt x="190812" y="374013"/>
                  </a:cubicBezTo>
                  <a:cubicBezTo>
                    <a:pt x="193938" y="377163"/>
                    <a:pt x="197064" y="377163"/>
                    <a:pt x="200202" y="377163"/>
                  </a:cubicBezTo>
                  <a:cubicBezTo>
                    <a:pt x="200202" y="377163"/>
                    <a:pt x="200202" y="377163"/>
                    <a:pt x="203328" y="377163"/>
                  </a:cubicBezTo>
                  <a:cubicBezTo>
                    <a:pt x="206454" y="377163"/>
                    <a:pt x="209581" y="374013"/>
                    <a:pt x="209581" y="370873"/>
                  </a:cubicBezTo>
                  <a:lnTo>
                    <a:pt x="269012" y="219814"/>
                  </a:lnTo>
                  <a:cubicBezTo>
                    <a:pt x="218959" y="163171"/>
                    <a:pt x="165791" y="182052"/>
                    <a:pt x="112612" y="163171"/>
                  </a:cubicBezTo>
                  <a:cubicBezTo>
                    <a:pt x="112612" y="163171"/>
                    <a:pt x="112612" y="163171"/>
                    <a:pt x="34411" y="194643"/>
                  </a:cubicBezTo>
                  <a:close/>
                  <a:moveTo>
                    <a:pt x="340949" y="163171"/>
                  </a:moveTo>
                  <a:cubicBezTo>
                    <a:pt x="340949" y="163171"/>
                    <a:pt x="340949" y="163171"/>
                    <a:pt x="243991" y="65615"/>
                  </a:cubicBezTo>
                  <a:cubicBezTo>
                    <a:pt x="240865" y="62475"/>
                    <a:pt x="237739" y="62475"/>
                    <a:pt x="234602" y="65615"/>
                  </a:cubicBezTo>
                  <a:cubicBezTo>
                    <a:pt x="234602" y="65615"/>
                    <a:pt x="234602" y="65615"/>
                    <a:pt x="215844" y="81356"/>
                  </a:cubicBezTo>
                  <a:cubicBezTo>
                    <a:pt x="215844" y="84496"/>
                    <a:pt x="215844" y="87646"/>
                    <a:pt x="215844" y="90797"/>
                  </a:cubicBezTo>
                  <a:cubicBezTo>
                    <a:pt x="215844" y="90797"/>
                    <a:pt x="215844" y="90797"/>
                    <a:pt x="237739" y="112817"/>
                  </a:cubicBezTo>
                  <a:cubicBezTo>
                    <a:pt x="237739" y="112817"/>
                    <a:pt x="237739" y="112817"/>
                    <a:pt x="131380" y="156881"/>
                  </a:cubicBezTo>
                  <a:cubicBezTo>
                    <a:pt x="143896" y="156881"/>
                    <a:pt x="153275" y="160020"/>
                    <a:pt x="165791" y="160020"/>
                  </a:cubicBezTo>
                  <a:cubicBezTo>
                    <a:pt x="199808" y="166243"/>
                    <a:pt x="236875" y="169528"/>
                    <a:pt x="273975" y="206061"/>
                  </a:cubicBezTo>
                  <a:cubicBezTo>
                    <a:pt x="272161" y="210329"/>
                    <a:pt x="272139" y="210384"/>
                    <a:pt x="272139" y="210384"/>
                  </a:cubicBezTo>
                  <a:cubicBezTo>
                    <a:pt x="275265" y="207223"/>
                    <a:pt x="275265" y="207223"/>
                    <a:pt x="275265" y="207223"/>
                  </a:cubicBezTo>
                  <a:cubicBezTo>
                    <a:pt x="274839" y="206787"/>
                    <a:pt x="274412" y="206485"/>
                    <a:pt x="273975" y="206061"/>
                  </a:cubicBezTo>
                  <a:cubicBezTo>
                    <a:pt x="276118" y="201044"/>
                    <a:pt x="280752" y="190163"/>
                    <a:pt x="290918" y="166321"/>
                  </a:cubicBezTo>
                  <a:cubicBezTo>
                    <a:pt x="290918" y="166321"/>
                    <a:pt x="290918" y="166321"/>
                    <a:pt x="312802" y="188353"/>
                  </a:cubicBezTo>
                  <a:cubicBezTo>
                    <a:pt x="315928" y="191492"/>
                    <a:pt x="319065" y="191492"/>
                    <a:pt x="322192" y="188353"/>
                  </a:cubicBezTo>
                  <a:cubicBezTo>
                    <a:pt x="322192" y="188353"/>
                    <a:pt x="322192" y="188353"/>
                    <a:pt x="340949" y="169472"/>
                  </a:cubicBezTo>
                  <a:cubicBezTo>
                    <a:pt x="344087" y="169472"/>
                    <a:pt x="344087" y="163171"/>
                    <a:pt x="340949" y="163171"/>
                  </a:cubicBezTo>
                  <a:close/>
                  <a:moveTo>
                    <a:pt x="209417" y="265106"/>
                  </a:moveTo>
                  <a:cubicBezTo>
                    <a:pt x="190790" y="265106"/>
                    <a:pt x="178372" y="252325"/>
                    <a:pt x="178372" y="233131"/>
                  </a:cubicBezTo>
                  <a:cubicBezTo>
                    <a:pt x="178372" y="217155"/>
                    <a:pt x="190790" y="201167"/>
                    <a:pt x="209417" y="201167"/>
                  </a:cubicBezTo>
                  <a:cubicBezTo>
                    <a:pt x="224939" y="201167"/>
                    <a:pt x="240461" y="217155"/>
                    <a:pt x="240461" y="233131"/>
                  </a:cubicBezTo>
                  <a:cubicBezTo>
                    <a:pt x="240461" y="252325"/>
                    <a:pt x="224939" y="265106"/>
                    <a:pt x="209417" y="265106"/>
                  </a:cubicBezTo>
                  <a:close/>
                  <a:moveTo>
                    <a:pt x="209417" y="213960"/>
                  </a:moveTo>
                  <a:cubicBezTo>
                    <a:pt x="196999" y="213960"/>
                    <a:pt x="190790" y="223556"/>
                    <a:pt x="190790" y="233131"/>
                  </a:cubicBezTo>
                  <a:cubicBezTo>
                    <a:pt x="190790" y="242728"/>
                    <a:pt x="196999" y="252325"/>
                    <a:pt x="209417" y="252325"/>
                  </a:cubicBezTo>
                  <a:cubicBezTo>
                    <a:pt x="218730" y="252325"/>
                    <a:pt x="228043" y="242728"/>
                    <a:pt x="228043" y="233131"/>
                  </a:cubicBezTo>
                  <a:cubicBezTo>
                    <a:pt x="228043" y="223556"/>
                    <a:pt x="218730" y="213960"/>
                    <a:pt x="209417" y="213960"/>
                  </a:cubicBezTo>
                  <a:close/>
                  <a:moveTo>
                    <a:pt x="166480" y="302421"/>
                  </a:moveTo>
                  <a:cubicBezTo>
                    <a:pt x="159910" y="302421"/>
                    <a:pt x="154587" y="296455"/>
                    <a:pt x="154587" y="289093"/>
                  </a:cubicBezTo>
                  <a:cubicBezTo>
                    <a:pt x="154587" y="281741"/>
                    <a:pt x="159910" y="275764"/>
                    <a:pt x="166480" y="275764"/>
                  </a:cubicBezTo>
                  <a:cubicBezTo>
                    <a:pt x="173049" y="275764"/>
                    <a:pt x="178372" y="281741"/>
                    <a:pt x="178372" y="289093"/>
                  </a:cubicBezTo>
                  <a:cubicBezTo>
                    <a:pt x="178372" y="296455"/>
                    <a:pt x="173049" y="302421"/>
                    <a:pt x="166480" y="302421"/>
                  </a:cubicBezTo>
                  <a:close/>
                  <a:moveTo>
                    <a:pt x="129478" y="238471"/>
                  </a:moveTo>
                  <a:cubicBezTo>
                    <a:pt x="113792" y="238471"/>
                    <a:pt x="104380" y="226148"/>
                    <a:pt x="104380" y="213825"/>
                  </a:cubicBezTo>
                  <a:cubicBezTo>
                    <a:pt x="104380" y="201503"/>
                    <a:pt x="113792" y="189168"/>
                    <a:pt x="129478" y="189168"/>
                  </a:cubicBezTo>
                  <a:cubicBezTo>
                    <a:pt x="142038" y="189168"/>
                    <a:pt x="154587" y="201503"/>
                    <a:pt x="154587" y="213825"/>
                  </a:cubicBezTo>
                  <a:cubicBezTo>
                    <a:pt x="154587" y="226148"/>
                    <a:pt x="142038" y="238471"/>
                    <a:pt x="129478" y="238471"/>
                  </a:cubicBezTo>
                  <a:close/>
                  <a:moveTo>
                    <a:pt x="129478" y="201503"/>
                  </a:moveTo>
                  <a:cubicBezTo>
                    <a:pt x="123204" y="201503"/>
                    <a:pt x="116929" y="207658"/>
                    <a:pt x="116929" y="213825"/>
                  </a:cubicBezTo>
                  <a:cubicBezTo>
                    <a:pt x="116929" y="219981"/>
                    <a:pt x="123204" y="226148"/>
                    <a:pt x="129478" y="226148"/>
                  </a:cubicBezTo>
                  <a:cubicBezTo>
                    <a:pt x="135763" y="226148"/>
                    <a:pt x="142038" y="219981"/>
                    <a:pt x="142038" y="213825"/>
                  </a:cubicBezTo>
                  <a:cubicBezTo>
                    <a:pt x="142038" y="207658"/>
                    <a:pt x="135763" y="201503"/>
                    <a:pt x="129478" y="201503"/>
                  </a:cubicBezTo>
                  <a:close/>
                  <a:moveTo>
                    <a:pt x="352766" y="99914"/>
                  </a:moveTo>
                  <a:cubicBezTo>
                    <a:pt x="352766" y="92551"/>
                    <a:pt x="358679" y="86585"/>
                    <a:pt x="365981" y="86585"/>
                  </a:cubicBezTo>
                  <a:cubicBezTo>
                    <a:pt x="373272" y="86585"/>
                    <a:pt x="379197" y="92551"/>
                    <a:pt x="379197" y="99914"/>
                  </a:cubicBezTo>
                  <a:cubicBezTo>
                    <a:pt x="379197" y="107276"/>
                    <a:pt x="373272" y="113231"/>
                    <a:pt x="365981" y="113231"/>
                  </a:cubicBezTo>
                  <a:cubicBezTo>
                    <a:pt x="358679" y="113231"/>
                    <a:pt x="352766" y="107276"/>
                    <a:pt x="352766" y="99914"/>
                  </a:cubicBezTo>
                  <a:close/>
                </a:path>
              </a:pathLst>
            </a:custGeom>
          </p:spPr>
          <p:style>
            <a:lnRef idx="0">
              <a:srgbClr val="FFFFFF"/>
            </a:lnRef>
            <a:fillRef idx="3">
              <a:schemeClr val="accent2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/>
          </p:txBody>
        </p:sp>
        <p:cxnSp>
          <p:nvCxnSpPr>
            <p:cNvPr id="3" name="直接连接符 2"/>
            <p:cNvCxnSpPr/>
            <p:nvPr>
              <p:custDataLst>
                <p:tags r:id="rId6"/>
              </p:custDataLst>
            </p:nvPr>
          </p:nvCxnSpPr>
          <p:spPr>
            <a:xfrm flipV="1">
              <a:off x="1197" y="995"/>
              <a:ext cx="12022" cy="3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7"/>
              </p:custDataLst>
            </p:nvPr>
          </p:nvCxnSpPr>
          <p:spPr>
            <a:xfrm flipV="1">
              <a:off x="3957" y="1039"/>
              <a:ext cx="11992" cy="46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8" name="椭圆 7"/>
          <p:cNvSpPr/>
          <p:nvPr>
            <p:custDataLst>
              <p:tags r:id="rId8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1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2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3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4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5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7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9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0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21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2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 25"/>
          <p:cNvSpPr/>
          <p:nvPr>
            <p:custDataLst>
              <p:tags r:id="rId23"/>
            </p:custDataLst>
          </p:nvPr>
        </p:nvSpPr>
        <p:spPr>
          <a:xfrm>
            <a:off x="3771265" y="1186815"/>
            <a:ext cx="5928995" cy="1637665"/>
          </a:xfrm>
          <a:prstGeom prst="rect">
            <a:avLst/>
          </a:prstGeom>
          <a:ln w="12700" cap="flat" cmpd="sng" algn="ctr">
            <a:solidFill>
              <a:schemeClr val="accent1"/>
            </a:solidFill>
            <a:prstDash val="dash"/>
            <a:miter lim="800000"/>
          </a:ln>
        </p:spPr>
        <p:style>
          <a:lnRef idx="0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文本框 26"/>
          <p:cNvSpPr txBox="1"/>
          <p:nvPr>
            <p:custDataLst>
              <p:tags r:id="rId24"/>
            </p:custDataLst>
          </p:nvPr>
        </p:nvSpPr>
        <p:spPr>
          <a:xfrm>
            <a:off x="3790315" y="1196340"/>
            <a:ext cx="583311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实验室要配制</a:t>
            </a:r>
            <a:r>
              <a:rPr lang="en-US" altLang="zh-CN" sz="2400" b="1"/>
              <a:t>100mL1mol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·L</a:t>
            </a:r>
            <a:r>
              <a:rPr lang="en-US" altLang="zh-CN" sz="2400" b="1" baseline="30000">
                <a:latin typeface="微软雅黑" panose="020b0503020204020204" charset="-122"/>
                <a:ea typeface="微软雅黑"/>
              </a:rPr>
              <a:t>-1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的</a:t>
            </a:r>
            <a:r>
              <a:rPr lang="en-US" altLang="zh-CN" sz="2400" b="1">
                <a:latin typeface="微软雅黑" panose="020b0503020204020204" charset="-122"/>
                <a:ea typeface="微软雅黑"/>
              </a:rPr>
              <a:t>NaCl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溶液，同学们认为应该怎么做？需要用到什么仪器？</a:t>
            </a:r>
            <a:endParaRPr lang="zh-CN" altLang="en-US" sz="24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28" name="图片 27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>
            <a:lum bright="6000"/>
          </a:blip>
          <a:stretch>
            <a:fillRect/>
          </a:stretch>
        </p:blipFill>
        <p:spPr>
          <a:xfrm>
            <a:off x="5815330" y="2170430"/>
            <a:ext cx="2397125" cy="2334895"/>
          </a:xfrm>
          <a:prstGeom prst="rect">
            <a:avLst/>
          </a:prstGeom>
        </p:spPr>
      </p:pic>
      <p:pic>
        <p:nvPicPr>
          <p:cNvPr id="125" name="图片 124"/>
          <p:cNvPicPr/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669290" y="1067435"/>
            <a:ext cx="2991485" cy="23615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" name="矩形 28"/>
          <p:cNvSpPr/>
          <p:nvPr>
            <p:custDataLst>
              <p:tags r:id="rId29"/>
            </p:custDataLst>
          </p:nvPr>
        </p:nvSpPr>
        <p:spPr>
          <a:xfrm>
            <a:off x="295275" y="5067935"/>
            <a:ext cx="221742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汉仪雅酷黑 95W" panose="020b0a04020202020204" charset="-122"/>
                <a:ea typeface="汉仪雅酷黑 95W" panose="020b0a04020202020204" charset="-122"/>
              </a:rPr>
              <a:t>小组讨论</a:t>
            </a:r>
            <a:endParaRPr lang="zh-CN" altLang="en-US" sz="40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5" name="矩形 4"/>
          <p:cNvSpPr/>
          <p:nvPr>
            <p:custDataLst>
              <p:tags r:id="rId30"/>
            </p:custDataLst>
          </p:nvPr>
        </p:nvSpPr>
        <p:spPr>
          <a:xfrm>
            <a:off x="3296285" y="4937125"/>
            <a:ext cx="221488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Triangle">
              <a:avLst/>
            </a:prstTxWarp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汉仪雅酷黑 95W" panose="020b0a04020202020204" charset="-122"/>
                <a:ea typeface="汉仪雅酷黑 95W" panose="020b0a04020202020204" charset="-122"/>
              </a:rPr>
              <a:t>设计方案</a:t>
            </a:r>
            <a:endParaRPr lang="zh-CN" altLang="en-US" sz="4000" b="1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7" name="矩形 6"/>
          <p:cNvSpPr/>
          <p:nvPr>
            <p:custDataLst>
              <p:tags r:id="rId31"/>
            </p:custDataLst>
          </p:nvPr>
        </p:nvSpPr>
        <p:spPr>
          <a:xfrm>
            <a:off x="6358890" y="5067935"/>
            <a:ext cx="221488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Chevron">
              <a:avLst/>
            </a:prstTxWarp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汉仪雅酷黑 95W" panose="020b0a04020202020204" charset="-122"/>
                <a:ea typeface="汉仪雅酷黑 95W" panose="020b0a04020202020204" charset="-122"/>
              </a:rPr>
              <a:t>写明步骤</a:t>
            </a:r>
            <a:endParaRPr lang="zh-CN" altLang="en-US" sz="4000" b="1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11" name="矩形 10"/>
          <p:cNvSpPr/>
          <p:nvPr>
            <p:custDataLst>
              <p:tags r:id="rId32"/>
            </p:custDataLst>
          </p:nvPr>
        </p:nvSpPr>
        <p:spPr>
          <a:xfrm>
            <a:off x="9517380" y="5067935"/>
            <a:ext cx="221488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TriangleInverted">
              <a:avLst/>
            </a:prstTxWarp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雅酷黑 95W" panose="020b0a04020202020204" charset="-122"/>
                <a:ea typeface="汉仪雅酷黑 95W" panose="020b0a04020202020204" charset="-122"/>
              </a:rPr>
              <a:t>汇报方案</a:t>
            </a:r>
            <a:endParaRPr lang="zh-CN" altLang="en-US" sz="4000" b="1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grpSp>
        <p:nvGrpSpPr>
          <p:cNvPr id="34" name="组合 33"/>
          <p:cNvGrpSpPr/>
          <p:nvPr>
            <p:custDataLst>
              <p:tags r:id="rId33"/>
            </p:custDataLst>
          </p:nvPr>
        </p:nvGrpSpPr>
        <p:grpSpPr>
          <a:xfrm>
            <a:off x="2691130" y="5362575"/>
            <a:ext cx="523875" cy="248920"/>
            <a:chOff x="4238" y="8445"/>
            <a:chExt cx="825" cy="392"/>
          </a:xfrm>
        </p:grpSpPr>
        <p:sp>
          <p:nvSpPr>
            <p:cNvPr id="32" name="燕尾形 31"/>
            <p:cNvSpPr/>
            <p:nvPr>
              <p:custDataLst>
                <p:tags r:id="rId34"/>
              </p:custDataLst>
            </p:nvPr>
          </p:nvSpPr>
          <p:spPr>
            <a:xfrm>
              <a:off x="4551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燕尾形 32"/>
            <p:cNvSpPr/>
            <p:nvPr>
              <p:custDataLst>
                <p:tags r:id="rId35"/>
              </p:custDataLst>
            </p:nvPr>
          </p:nvSpPr>
          <p:spPr>
            <a:xfrm>
              <a:off x="4238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5" name="组合 34"/>
          <p:cNvGrpSpPr/>
          <p:nvPr>
            <p:custDataLst>
              <p:tags r:id="rId36"/>
            </p:custDataLst>
          </p:nvPr>
        </p:nvGrpSpPr>
        <p:grpSpPr>
          <a:xfrm>
            <a:off x="5573395" y="5362575"/>
            <a:ext cx="523875" cy="248920"/>
            <a:chOff x="4238" y="8445"/>
            <a:chExt cx="825" cy="392"/>
          </a:xfrm>
        </p:grpSpPr>
        <p:sp>
          <p:nvSpPr>
            <p:cNvPr id="36" name="燕尾形 35"/>
            <p:cNvSpPr/>
            <p:nvPr>
              <p:custDataLst>
                <p:tags r:id="rId37"/>
              </p:custDataLst>
            </p:nvPr>
          </p:nvSpPr>
          <p:spPr>
            <a:xfrm>
              <a:off x="4551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燕尾形 36"/>
            <p:cNvSpPr/>
            <p:nvPr>
              <p:custDataLst>
                <p:tags r:id="rId38"/>
              </p:custDataLst>
            </p:nvPr>
          </p:nvSpPr>
          <p:spPr>
            <a:xfrm>
              <a:off x="4238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组合 37"/>
          <p:cNvGrpSpPr/>
          <p:nvPr>
            <p:custDataLst>
              <p:tags r:id="rId39"/>
            </p:custDataLst>
          </p:nvPr>
        </p:nvGrpSpPr>
        <p:grpSpPr>
          <a:xfrm>
            <a:off x="8883015" y="5362575"/>
            <a:ext cx="523875" cy="248920"/>
            <a:chOff x="4238" y="8445"/>
            <a:chExt cx="825" cy="392"/>
          </a:xfrm>
        </p:grpSpPr>
        <p:sp>
          <p:nvSpPr>
            <p:cNvPr id="39" name="燕尾形 38"/>
            <p:cNvSpPr/>
            <p:nvPr>
              <p:custDataLst>
                <p:tags r:id="rId40"/>
              </p:custDataLst>
            </p:nvPr>
          </p:nvSpPr>
          <p:spPr>
            <a:xfrm>
              <a:off x="4551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燕尾形 39"/>
            <p:cNvSpPr/>
            <p:nvPr>
              <p:custDataLst>
                <p:tags r:id="rId41"/>
              </p:custDataLst>
            </p:nvPr>
          </p:nvSpPr>
          <p:spPr>
            <a:xfrm>
              <a:off x="4238" y="8445"/>
              <a:ext cx="513" cy="393"/>
            </a:xfrm>
            <a:prstGeom prst="chevron">
              <a:avLst/>
            </a:prstGeom>
          </p:spPr>
          <p:style>
            <a:lnRef idx="2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5" grpId="0"/>
      <p:bldP spid="7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Freeform 10"/>
          <p:cNvSpPr/>
          <p:nvPr>
            <p:custDataLst>
              <p:tags r:id="rId3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 flipV="1">
            <a:off x="2512695" y="65976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6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8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2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3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4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5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6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7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9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0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组合 27"/>
          <p:cNvGrpSpPr/>
          <p:nvPr>
            <p:custDataLst>
              <p:tags r:id="rId21"/>
            </p:custDataLst>
          </p:nvPr>
        </p:nvGrpSpPr>
        <p:grpSpPr>
          <a:xfrm>
            <a:off x="324485" y="1040130"/>
            <a:ext cx="4649470" cy="3848100"/>
            <a:chOff x="511" y="1638"/>
            <a:chExt cx="7322" cy="6060"/>
          </a:xfrm>
        </p:grpSpPr>
        <p:sp>
          <p:nvSpPr>
            <p:cNvPr id="5" name="横卷形 4"/>
            <p:cNvSpPr/>
            <p:nvPr>
              <p:custDataLst>
                <p:tags r:id="rId22"/>
              </p:custDataLst>
            </p:nvPr>
          </p:nvSpPr>
          <p:spPr>
            <a:xfrm rot="20940000">
              <a:off x="511" y="1638"/>
              <a:ext cx="7322" cy="6060"/>
            </a:xfrm>
            <a:prstGeom prst="horizontalScroll">
              <a:avLst/>
            </a:prstGeom>
            <a:solidFill>
              <a:schemeClr val="accent3">
                <a:lumMod val="60000"/>
                <a:lumOff val="40000"/>
                <a:alpha val="28000"/>
              </a:schemeClr>
            </a:solidFill>
          </p:spPr>
          <p:style>
            <a:lnRef idx="2">
              <a:schemeClr val="accent2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文本框 25"/>
            <p:cNvSpPr txBox="1"/>
            <p:nvPr>
              <p:custDataLst>
                <p:tags r:id="rId23"/>
              </p:custDataLst>
            </p:nvPr>
          </p:nvSpPr>
          <p:spPr>
            <a:xfrm rot="20160000">
              <a:off x="2644" y="2769"/>
              <a:ext cx="2414" cy="919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pattFill prst="narHorz">
                    <a:fgClr>
                      <a:schemeClr val="accent3"/>
                    </a:fgClr>
                    <a:bgClr>
                      <a:schemeClr val="accent3">
                        <a:lumMod val="40000"/>
                        <a:lumOff val="60000"/>
                      </a:schemeClr>
                    </a:bgClr>
                  </a:pattFill>
                  <a:effectLst>
                    <a:innerShdw blurRad="177800">
                      <a:schemeClr val="accent3">
                        <a:lumMod val="50000"/>
                      </a:schemeClr>
                    </a:innerShdw>
                  </a:effectLst>
                  <a:latin typeface="汉仪雅酷黑 95W" panose="020b0a04020202020204" charset="-122"/>
                  <a:ea typeface="汉仪雅酷黑 95W" panose="020b0a04020202020204" charset="-122"/>
                </a:rPr>
                <a:t>方案一</a:t>
              </a:r>
              <a:endParaRPr lang="zh-CN" altLang="en-US" sz="32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  <p:pic>
          <p:nvPicPr>
            <p:cNvPr id="27" name="图片 26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24"/>
            <a:stretch>
              <a:fillRect/>
            </a:stretch>
          </p:blipFill>
          <p:spPr>
            <a:xfrm rot="20280000">
              <a:off x="1557" y="3630"/>
              <a:ext cx="6014" cy="2487"/>
            </a:xfrm>
            <a:prstGeom prst="rect">
              <a:avLst/>
            </a:prstGeom>
          </p:spPr>
        </p:pic>
      </p:grpSp>
      <p:sp>
        <p:nvSpPr>
          <p:cNvPr id="29" name="竖卷形 28"/>
          <p:cNvSpPr/>
          <p:nvPr>
            <p:custDataLst>
              <p:tags r:id="rId26"/>
            </p:custDataLst>
          </p:nvPr>
        </p:nvSpPr>
        <p:spPr>
          <a:xfrm>
            <a:off x="7785735" y="1076325"/>
            <a:ext cx="4099560" cy="2717800"/>
          </a:xfrm>
          <a:prstGeom prst="verticalScroll">
            <a:avLst/>
          </a:prstGeom>
          <a:solidFill>
            <a:schemeClr val="accent2">
              <a:lumMod val="40000"/>
              <a:lumOff val="60000"/>
              <a:alpha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文本框 29"/>
          <p:cNvSpPr txBox="1"/>
          <p:nvPr>
            <p:custDataLst>
              <p:tags r:id="rId27"/>
            </p:custDataLst>
          </p:nvPr>
        </p:nvSpPr>
        <p:spPr>
          <a:xfrm>
            <a:off x="8394065" y="2026285"/>
            <a:ext cx="2974340" cy="1677035"/>
          </a:xfrm>
          <a:prstGeom prst="rect">
            <a:avLst/>
          </a:prstGeom>
          <a:noFill/>
          <a:ln w="28575" cmpd="dbl">
            <a:solidFill>
              <a:schemeClr val="accent3">
                <a:lumMod val="75000"/>
              </a:schemeClr>
            </a:solidFill>
            <a:prstDash val="dashDot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</a:rPr>
              <a:t>1.</a:t>
            </a:r>
            <a:r>
              <a:rPr lang="zh-CN" altLang="en-US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</a:rPr>
              <a:t>计算</a:t>
            </a: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m</a:t>
            </a:r>
            <a:r>
              <a:rPr lang="en-US" altLang="zh-CN" sz="2000" b="1" baseline="-25000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NaCl</a:t>
            </a: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=5.85g</a:t>
            </a:r>
            <a:endParaRPr lang="en-US" altLang="zh-CN" sz="2000" b="1">
              <a:solidFill>
                <a:schemeClr val="accent2">
                  <a:lumMod val="50000"/>
                </a:schemeClr>
              </a:solidFill>
              <a:latin typeface="汉仪字研卡通简" panose="00020600040101010101" charset="-122"/>
              <a:ea typeface="汉仪字研卡通简" panose="00020600040101010101" charset="-122"/>
              <a:cs typeface="汉仪字研卡通简" panose="0002060004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2.</a:t>
            </a:r>
            <a:r>
              <a:rPr lang="zh-CN" altLang="en-US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向</a:t>
            </a: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NaCl</a:t>
            </a:r>
            <a:r>
              <a:rPr lang="zh-CN" altLang="en-US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加水至</a:t>
            </a: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  <a:sym typeface="+mn-ea"/>
              </a:rPr>
              <a:t>100mL</a:t>
            </a:r>
            <a:endParaRPr lang="en-US" altLang="zh-CN" sz="2000" b="1">
              <a:solidFill>
                <a:schemeClr val="accent2">
                  <a:lumMod val="50000"/>
                </a:schemeClr>
              </a:solidFill>
              <a:latin typeface="汉仪字研卡通简" panose="00020600040101010101" charset="-122"/>
              <a:ea typeface="汉仪字研卡通简" panose="00020600040101010101" charset="-122"/>
              <a:cs typeface="汉仪字研卡通简" panose="0002060004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</a:rPr>
              <a:t>3.</a:t>
            </a:r>
            <a:r>
              <a:rPr lang="zh-CN" altLang="en-US" sz="2000" b="1">
                <a:solidFill>
                  <a:schemeClr val="accent2">
                    <a:lumMod val="50000"/>
                  </a:schemeClr>
                </a:solidFill>
                <a:latin typeface="汉仪字研卡通简" panose="00020600040101010101" charset="-122"/>
                <a:ea typeface="汉仪字研卡通简" panose="00020600040101010101" charset="-122"/>
                <a:cs typeface="汉仪字研卡通简" panose="00020600040101010101" charset="-122"/>
              </a:rPr>
              <a:t>用量筒配制</a:t>
            </a:r>
            <a:endParaRPr lang="en-US" altLang="zh-CN" sz="2000" b="1">
              <a:solidFill>
                <a:schemeClr val="accent2">
                  <a:lumMod val="50000"/>
                </a:schemeClr>
              </a:solidFill>
              <a:latin typeface="汉仪字研卡通简" panose="00020600040101010101" charset="-122"/>
              <a:ea typeface="汉仪字研卡通简" panose="00020600040101010101" charset="-122"/>
              <a:cs typeface="汉仪字研卡通简" panose="00020600040101010101" charset="-122"/>
            </a:endParaRPr>
          </a:p>
          <a:p>
            <a:pPr indent="0" fontAlgn="auto">
              <a:lnSpc>
                <a:spcPct val="150000"/>
              </a:lnSpc>
            </a:pPr>
            <a:endParaRPr lang="en-US" altLang="zh-CN" sz="2000" b="1" baseline="-25000">
              <a:solidFill>
                <a:schemeClr val="accent2">
                  <a:lumMod val="50000"/>
                </a:schemeClr>
              </a:solidFill>
              <a:latin typeface="汉仪字研卡通简" panose="00020600040101010101" charset="-122"/>
              <a:ea typeface="汉仪字研卡通简" panose="00020600040101010101" charset="-122"/>
              <a:cs typeface="汉仪字研卡通简" panose="00020600040101010101" charset="-122"/>
            </a:endParaRPr>
          </a:p>
          <a:p>
            <a:endParaRPr lang="en-US" altLang="zh-CN" sz="2000" b="1" baseline="-25000">
              <a:solidFill>
                <a:schemeClr val="accent2">
                  <a:lumMod val="50000"/>
                </a:schemeClr>
              </a:solidFill>
              <a:latin typeface="汉仪字研卡通简" panose="00020600040101010101" charset="-122"/>
              <a:ea typeface="汉仪字研卡通简" panose="00020600040101010101" charset="-122"/>
              <a:cs typeface="汉仪字研卡通简" panose="00020600040101010101" charset="-122"/>
            </a:endParaRPr>
          </a:p>
        </p:txBody>
      </p:sp>
      <p:sp>
        <p:nvSpPr>
          <p:cNvPr id="31" name="文本框 30"/>
          <p:cNvSpPr txBox="1"/>
          <p:nvPr>
            <p:custDataLst>
              <p:tags r:id="rId28"/>
            </p:custDataLst>
          </p:nvPr>
        </p:nvSpPr>
        <p:spPr>
          <a:xfrm>
            <a:off x="8978265" y="1443355"/>
            <a:ext cx="179006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汉仪字研卡通简" panose="00020600040101010101" charset="-122"/>
                <a:ea typeface="汉仪字研卡通简" panose="00020600040101010101" charset="-122"/>
              </a:rPr>
              <a:t>方案二</a:t>
            </a:r>
            <a:endParaRPr lang="zh-CN" altLang="en-US" sz="360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汉仪字研卡通简" panose="00020600040101010101" charset="-122"/>
              <a:ea typeface="汉仪字研卡通简" panose="00020600040101010101" charset="-122"/>
            </a:endParaRPr>
          </a:p>
        </p:txBody>
      </p:sp>
      <p:pic>
        <p:nvPicPr>
          <p:cNvPr id="32" name="图片 31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>
            <a:lum bright="12000"/>
          </a:blip>
          <a:stretch>
            <a:fillRect/>
          </a:stretch>
        </p:blipFill>
        <p:spPr>
          <a:xfrm>
            <a:off x="5453380" y="1696720"/>
            <a:ext cx="2332355" cy="1477645"/>
          </a:xfrm>
          <a:prstGeom prst="rect">
            <a:avLst/>
          </a:prstGeom>
        </p:spPr>
      </p:pic>
      <p:sp>
        <p:nvSpPr>
          <p:cNvPr id="33" name="上弧形箭头 32"/>
          <p:cNvSpPr/>
          <p:nvPr>
            <p:custDataLst>
              <p:tags r:id="rId31"/>
            </p:custDataLst>
          </p:nvPr>
        </p:nvSpPr>
        <p:spPr>
          <a:xfrm rot="7260000">
            <a:off x="8720455" y="4263390"/>
            <a:ext cx="1501775" cy="513715"/>
          </a:xfrm>
          <a:prstGeom prst="curvedDownArrow">
            <a:avLst/>
          </a:prstGeom>
        </p:spPr>
        <p:style>
          <a:lnRef idx="2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4" name="矩形 33"/>
          <p:cNvSpPr/>
          <p:nvPr>
            <p:custDataLst>
              <p:tags r:id="rId32"/>
            </p:custDataLst>
          </p:nvPr>
        </p:nvSpPr>
        <p:spPr>
          <a:xfrm rot="20400000">
            <a:off x="1777365" y="3069590"/>
            <a:ext cx="2119630" cy="456565"/>
          </a:xfrm>
          <a:prstGeom prst="rect">
            <a:avLst/>
          </a:prstGeom>
        </p:spPr>
        <p:style>
          <a:lnRef idx="3">
            <a:schemeClr val="accent6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组合 37"/>
          <p:cNvGrpSpPr/>
          <p:nvPr>
            <p:custDataLst>
              <p:tags r:id="rId33"/>
            </p:custDataLst>
          </p:nvPr>
        </p:nvGrpSpPr>
        <p:grpSpPr>
          <a:xfrm>
            <a:off x="4664710" y="3874770"/>
            <a:ext cx="3445510" cy="1319530"/>
            <a:chOff x="7346" y="6102"/>
            <a:chExt cx="5426" cy="2078"/>
          </a:xfrm>
        </p:grpSpPr>
        <p:sp>
          <p:nvSpPr>
            <p:cNvPr id="37" name="爆炸形 1 36"/>
            <p:cNvSpPr/>
            <p:nvPr>
              <p:custDataLst>
                <p:tags r:id="rId34"/>
              </p:custDataLst>
            </p:nvPr>
          </p:nvSpPr>
          <p:spPr>
            <a:xfrm>
              <a:off x="7346" y="6102"/>
              <a:ext cx="5427" cy="2079"/>
            </a:xfrm>
            <a:prstGeom prst="irregularSeal1">
              <a:avLst/>
            </a:prstGeom>
          </p:spPr>
          <p:style>
            <a:lnRef idx="0">
              <a:srgbClr val="FFFFFF"/>
            </a:lnRef>
            <a:fillRef idx="1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文本框 35"/>
            <p:cNvSpPr txBox="1"/>
            <p:nvPr>
              <p:custDataLst>
                <p:tags r:id="rId35"/>
              </p:custDataLst>
            </p:nvPr>
          </p:nvSpPr>
          <p:spPr>
            <a:xfrm>
              <a:off x="7977" y="6646"/>
              <a:ext cx="4547" cy="111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b="1">
                  <a:solidFill>
                    <a:srgbClr val="FF0000"/>
                  </a:solidFill>
                  <a:sym typeface="+mn-ea"/>
                </a:rPr>
                <a:t>“1mol</a:t>
              </a:r>
              <a:r>
                <a:rPr lang="en-US" altLang="zh-CN" sz="4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sym typeface="+mn-ea"/>
                </a:rPr>
                <a:t>·L</a:t>
              </a:r>
              <a:r>
                <a:rPr lang="en-US" altLang="zh-CN" sz="4000" b="1" baseline="30000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sym typeface="+mn-ea"/>
                </a:rPr>
                <a:t>-1</a:t>
              </a:r>
              <a:r>
                <a:rPr lang="en-US" altLang="zh-CN" sz="4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  <a:sym typeface="+mn-ea"/>
                </a:rPr>
                <a:t>”</a:t>
              </a:r>
              <a:endParaRPr lang="en-US" altLang="zh-CN" sz="4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endParaRPr>
            </a:p>
          </p:txBody>
        </p:sp>
      </p:grpSp>
      <p:sp>
        <p:nvSpPr>
          <p:cNvPr id="40" name="文本框 39"/>
          <p:cNvSpPr txBox="1"/>
          <p:nvPr>
            <p:custDataLst>
              <p:tags r:id="rId36"/>
            </p:custDataLst>
          </p:nvPr>
        </p:nvSpPr>
        <p:spPr>
          <a:xfrm>
            <a:off x="3637280" y="5538470"/>
            <a:ext cx="1327150" cy="645160"/>
          </a:xfrm>
          <a:prstGeom prst="rect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2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</a:rPr>
              <a:t>体积？</a:t>
            </a:r>
            <a:endParaRPr lang="zh-CN" altLang="en-US" sz="3600" b="1">
              <a:solidFill>
                <a:schemeClr val="accent2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41" name="上弧形箭头 40"/>
          <p:cNvSpPr/>
          <p:nvPr>
            <p:custDataLst>
              <p:tags r:id="rId37"/>
            </p:custDataLst>
          </p:nvPr>
        </p:nvSpPr>
        <p:spPr>
          <a:xfrm rot="3180000" flipV="1">
            <a:off x="2267585" y="4954270"/>
            <a:ext cx="1551940" cy="618490"/>
          </a:xfrm>
          <a:prstGeom prst="curvedDownArrow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2" name="矩形 41"/>
          <p:cNvSpPr/>
          <p:nvPr>
            <p:custDataLst>
              <p:tags r:id="rId38"/>
            </p:custDataLst>
          </p:nvPr>
        </p:nvSpPr>
        <p:spPr>
          <a:xfrm>
            <a:off x="8467725" y="3047365"/>
            <a:ext cx="1707515" cy="462915"/>
          </a:xfrm>
          <a:prstGeom prst="rect">
            <a:avLst/>
          </a:prstGeom>
        </p:spPr>
        <p:style>
          <a:lnRef idx="3">
            <a:schemeClr val="accent6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9"/>
            </p:custDataLst>
          </p:nvPr>
        </p:nvSpPr>
        <p:spPr>
          <a:xfrm>
            <a:off x="7980680" y="5145405"/>
            <a:ext cx="3825875" cy="521970"/>
          </a:xfrm>
          <a:prstGeom prst="rect">
            <a:avLst/>
          </a:prstGeom>
          <a:noFill/>
        </p:spPr>
        <p:txBody>
          <a:bodyPr wrap="square" rtlCol="0">
            <a:prstTxWarp prst="textDeflat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汉仪雅酷黑 95W" panose="020b0a04020202020204" charset="-122"/>
                <a:ea typeface="汉仪雅酷黑 95W" panose="020b0a04020202020204" charset="-122"/>
              </a:rPr>
              <a:t>量筒不能用于溶解固体</a:t>
            </a:r>
            <a:endParaRPr lang="zh-CN" altLang="en-US" sz="2800" b="1">
              <a:solidFill>
                <a:srgbClr val="C00000"/>
              </a:solidFill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44" name="文本框 43"/>
          <p:cNvSpPr txBox="1"/>
          <p:nvPr>
            <p:custDataLst>
              <p:tags r:id="rId40"/>
            </p:custDataLst>
          </p:nvPr>
        </p:nvSpPr>
        <p:spPr>
          <a:xfrm>
            <a:off x="1278255" y="132715"/>
            <a:ext cx="625157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环节一：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设计实验方案，提出核心问题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41"/>
            </p:custDataLst>
          </p:nvPr>
        </p:nvSpPr>
        <p:spPr>
          <a:xfrm>
            <a:off x="4910138" y="5933440"/>
            <a:ext cx="3070225" cy="7683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溶液</a:t>
            </a:r>
            <a:r>
              <a:rPr lang="en-US" altLang="zh-CN" sz="4400" b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100mL</a:t>
            </a:r>
            <a:endParaRPr lang="en-US" altLang="zh-CN" sz="4400" b="1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custDataLst>
      <p:tags r:id="rId4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1" grpId="0"/>
      <p:bldP spid="40" grpId="0"/>
      <p:bldP spid="33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Freeform 10"/>
          <p:cNvSpPr/>
          <p:nvPr>
            <p:custDataLst>
              <p:tags r:id="rId3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 flipV="1">
            <a:off x="2512695" y="80327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6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8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1180655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2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3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4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5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6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7"/>
            </p:custDataLst>
          </p:nvPr>
        </p:nvSpPr>
        <p:spPr>
          <a:xfrm>
            <a:off x="11859260" y="72771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1885295" y="62934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9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0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1278255" y="132715"/>
            <a:ext cx="625157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环节一：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设计实验方案，提出核心问题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2"/>
            </p:custDataLst>
          </p:nvPr>
        </p:nvSpPr>
        <p:spPr>
          <a:xfrm>
            <a:off x="831850" y="4874895"/>
            <a:ext cx="2269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精确度：</a:t>
            </a:r>
            <a:r>
              <a:rPr lang="en-US" altLang="zh-CN" sz="2400" b="1"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0.1g</a:t>
            </a:r>
            <a:endParaRPr lang="en-US" altLang="zh-CN" sz="2400" b="1"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sp>
        <p:nvSpPr>
          <p:cNvPr id="25" name="文本框 24"/>
          <p:cNvSpPr txBox="1"/>
          <p:nvPr>
            <p:custDataLst>
              <p:tags r:id="rId23"/>
            </p:custDataLst>
          </p:nvPr>
        </p:nvSpPr>
        <p:spPr>
          <a:xfrm>
            <a:off x="802005" y="5500370"/>
            <a:ext cx="229933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称量</a:t>
            </a:r>
            <a:r>
              <a:rPr lang="en-US" altLang="zh-CN" sz="3600" b="1">
                <a:ln>
                  <a:solidFill>
                    <a:schemeClr val="accent6">
                      <a:lumMod val="60000"/>
                      <a:lumOff val="40000"/>
                    </a:schemeClr>
                  </a:solidFill>
                </a:ln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5.9g</a:t>
            </a:r>
            <a:endParaRPr lang="en-US" altLang="zh-CN" sz="3600" b="1">
              <a:ln>
                <a:solidFill>
                  <a:schemeClr val="accent6">
                    <a:lumMod val="60000"/>
                    <a:lumOff val="40000"/>
                  </a:schemeClr>
                </a:solidFill>
              </a:ln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grpSp>
        <p:nvGrpSpPr>
          <p:cNvPr id="29" name="组合 28"/>
          <p:cNvGrpSpPr/>
          <p:nvPr>
            <p:custDataLst>
              <p:tags r:id="rId24"/>
            </p:custDataLst>
          </p:nvPr>
        </p:nvGrpSpPr>
        <p:grpSpPr>
          <a:xfrm>
            <a:off x="4269740" y="3179445"/>
            <a:ext cx="938530" cy="622300"/>
            <a:chOff x="7840" y="4524"/>
            <a:chExt cx="1478" cy="980"/>
          </a:xfrm>
        </p:grpSpPr>
        <p:sp>
          <p:nvSpPr>
            <p:cNvPr id="26" name="虚尾箭头 25"/>
            <p:cNvSpPr/>
            <p:nvPr>
              <p:custDataLst>
                <p:tags r:id="rId25"/>
              </p:custDataLst>
            </p:nvPr>
          </p:nvSpPr>
          <p:spPr>
            <a:xfrm>
              <a:off x="7840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虚尾箭头 26"/>
            <p:cNvSpPr/>
            <p:nvPr>
              <p:custDataLst>
                <p:tags r:id="rId26"/>
              </p:custDataLst>
            </p:nvPr>
          </p:nvSpPr>
          <p:spPr>
            <a:xfrm>
              <a:off x="8066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虚尾箭头 27"/>
            <p:cNvSpPr/>
            <p:nvPr>
              <p:custDataLst>
                <p:tags r:id="rId27"/>
              </p:custDataLst>
            </p:nvPr>
          </p:nvSpPr>
          <p:spPr>
            <a:xfrm>
              <a:off x="8202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26" name="图片 125"/>
          <p:cNvPicPr/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5320030" y="2045335"/>
            <a:ext cx="2355850" cy="253619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0" name="组合 29"/>
          <p:cNvGrpSpPr/>
          <p:nvPr>
            <p:custDataLst>
              <p:tags r:id="rId30"/>
            </p:custDataLst>
          </p:nvPr>
        </p:nvGrpSpPr>
        <p:grpSpPr>
          <a:xfrm>
            <a:off x="7644130" y="3179445"/>
            <a:ext cx="938530" cy="622300"/>
            <a:chOff x="7840" y="4524"/>
            <a:chExt cx="1478" cy="980"/>
          </a:xfrm>
        </p:grpSpPr>
        <p:sp>
          <p:nvSpPr>
            <p:cNvPr id="31" name="虚尾箭头 30"/>
            <p:cNvSpPr/>
            <p:nvPr>
              <p:custDataLst>
                <p:tags r:id="rId31"/>
              </p:custDataLst>
            </p:nvPr>
          </p:nvSpPr>
          <p:spPr>
            <a:xfrm>
              <a:off x="7840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虚尾箭头 31"/>
            <p:cNvSpPr/>
            <p:nvPr>
              <p:custDataLst>
                <p:tags r:id="rId32"/>
              </p:custDataLst>
            </p:nvPr>
          </p:nvSpPr>
          <p:spPr>
            <a:xfrm>
              <a:off x="8066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虚尾箭头 32"/>
            <p:cNvSpPr/>
            <p:nvPr>
              <p:custDataLst>
                <p:tags r:id="rId33"/>
              </p:custDataLst>
            </p:nvPr>
          </p:nvSpPr>
          <p:spPr>
            <a:xfrm>
              <a:off x="8202" y="4524"/>
              <a:ext cx="1116" cy="980"/>
            </a:xfrm>
            <a:prstGeom prst="stripedRightArrow">
              <a:avLst/>
            </a:prstGeom>
          </p:spPr>
          <p:style>
            <a:lnRef idx="2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文本框 33"/>
          <p:cNvSpPr txBox="1"/>
          <p:nvPr>
            <p:custDataLst>
              <p:tags r:id="rId34"/>
            </p:custDataLst>
          </p:nvPr>
        </p:nvSpPr>
        <p:spPr>
          <a:xfrm>
            <a:off x="5729605" y="4755515"/>
            <a:ext cx="18002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电子天平</a:t>
            </a:r>
            <a:endParaRPr lang="zh-CN" altLang="en-US" sz="2400" b="1"/>
          </a:p>
        </p:txBody>
      </p:sp>
      <p:sp>
        <p:nvSpPr>
          <p:cNvPr id="35" name="文本框 34"/>
          <p:cNvSpPr txBox="1"/>
          <p:nvPr>
            <p:custDataLst>
              <p:tags r:id="rId35"/>
            </p:custDataLst>
          </p:nvPr>
        </p:nvSpPr>
        <p:spPr>
          <a:xfrm>
            <a:off x="5173345" y="5439410"/>
            <a:ext cx="31019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精确度：</a:t>
            </a:r>
            <a:r>
              <a:rPr lang="en-US" altLang="zh-CN" sz="2800" b="1">
                <a:solidFill>
                  <a:srgbClr val="C00000"/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0.01g</a:t>
            </a:r>
            <a:endParaRPr lang="en-US" altLang="zh-CN" sz="2800" b="1">
              <a:solidFill>
                <a:srgbClr val="C00000"/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pic>
        <p:nvPicPr>
          <p:cNvPr id="127" name="图片 126"/>
          <p:cNvPicPr/>
          <p:nvPr>
            <p:custDataLst>
              <p:tags r:id="rId37"/>
            </p:custDataLst>
          </p:nvPr>
        </p:nvPicPr>
        <p:blipFill>
          <a:blip r:embed="rId36"/>
          <a:srcRect l="7812" t="6806" r="6932" b="7546"/>
          <a:stretch>
            <a:fillRect/>
          </a:stretch>
        </p:blipFill>
        <p:spPr>
          <a:xfrm>
            <a:off x="8948420" y="1414780"/>
            <a:ext cx="2376170" cy="315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6" name="文本框 35"/>
          <p:cNvSpPr txBox="1"/>
          <p:nvPr>
            <p:custDataLst>
              <p:tags r:id="rId38"/>
            </p:custDataLst>
          </p:nvPr>
        </p:nvSpPr>
        <p:spPr>
          <a:xfrm>
            <a:off x="9524365" y="4759325"/>
            <a:ext cx="18002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分析天平</a:t>
            </a:r>
            <a:endParaRPr lang="zh-CN" altLang="en-US" sz="2400" b="1"/>
          </a:p>
        </p:txBody>
      </p:sp>
      <p:sp>
        <p:nvSpPr>
          <p:cNvPr id="37" name="文本框 36"/>
          <p:cNvSpPr txBox="1"/>
          <p:nvPr>
            <p:custDataLst>
              <p:tags r:id="rId39"/>
            </p:custDataLst>
          </p:nvPr>
        </p:nvSpPr>
        <p:spPr>
          <a:xfrm>
            <a:off x="8855075" y="5380990"/>
            <a:ext cx="31832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精确度：</a:t>
            </a:r>
            <a:r>
              <a:rPr lang="en-US" altLang="zh-CN" sz="2800" b="1">
                <a:solidFill>
                  <a:srgbClr val="C00000"/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0.0001g</a:t>
            </a:r>
            <a:endParaRPr lang="en-US" altLang="zh-CN" sz="2800" b="1">
              <a:solidFill>
                <a:srgbClr val="C00000"/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grpSp>
        <p:nvGrpSpPr>
          <p:cNvPr id="40" name="组合 39"/>
          <p:cNvGrpSpPr/>
          <p:nvPr>
            <p:custDataLst>
              <p:tags r:id="rId40"/>
            </p:custDataLst>
          </p:nvPr>
        </p:nvGrpSpPr>
        <p:grpSpPr>
          <a:xfrm>
            <a:off x="327660" y="1186815"/>
            <a:ext cx="3782060" cy="3340100"/>
            <a:chOff x="516" y="1869"/>
            <a:chExt cx="5956" cy="5260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42"/>
              </p:custDataLst>
            </p:nvPr>
          </p:nvPicPr>
          <p:blipFill>
            <a:blip r:embed="rId41">
              <a:lum bright="6000"/>
            </a:blip>
            <a:stretch>
              <a:fillRect/>
            </a:stretch>
          </p:blipFill>
          <p:spPr>
            <a:xfrm rot="20820000">
              <a:off x="516" y="2557"/>
              <a:ext cx="5956" cy="4572"/>
            </a:xfrm>
            <a:prstGeom prst="rect">
              <a:avLst/>
            </a:prstGeom>
          </p:spPr>
        </p:pic>
        <p:sp>
          <p:nvSpPr>
            <p:cNvPr id="38" name="文本框 37"/>
            <p:cNvSpPr txBox="1"/>
            <p:nvPr>
              <p:custDataLst>
                <p:tags r:id="rId43"/>
              </p:custDataLst>
            </p:nvPr>
          </p:nvSpPr>
          <p:spPr>
            <a:xfrm>
              <a:off x="1766" y="1869"/>
              <a:ext cx="2866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latin typeface="汉仪雅酷黑 95W" panose="020b0a04020202020204" charset="-122"/>
                  <a:ea typeface="汉仪雅酷黑 95W" panose="020b0a04020202020204" charset="-122"/>
                </a:rPr>
                <a:t>托盘天平</a:t>
              </a:r>
              <a:endParaRPr lang="zh-CN" altLang="en-US" sz="2800" b="1">
                <a:latin typeface="汉仪雅酷黑 95W" panose="020b0a04020202020204" charset="-122"/>
                <a:ea typeface="汉仪雅酷黑 95W" panose="020b0a04020202020204" charset="-122"/>
              </a:endParaRPr>
            </a:p>
          </p:txBody>
        </p:sp>
      </p:grpSp>
      <p:sp>
        <p:nvSpPr>
          <p:cNvPr id="39" name="矩形 38"/>
          <p:cNvSpPr/>
          <p:nvPr>
            <p:custDataLst>
              <p:tags r:id="rId44"/>
            </p:custDataLst>
          </p:nvPr>
        </p:nvSpPr>
        <p:spPr>
          <a:xfrm>
            <a:off x="4697413" y="1035050"/>
            <a:ext cx="343598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“5.85g”</a:t>
            </a:r>
            <a:endParaRPr lang="en-US" altLang="zh-CN" sz="72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custDataLst>
      <p:tags r:id="rId4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5" grpId="0"/>
      <p:bldP spid="34" grpId="0"/>
      <p:bldP spid="35" grpId="0"/>
      <p:bldP spid="36" grpId="0"/>
      <p:bldP spid="37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8" name="图片 2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lum bright="6000"/>
          </a:blip>
          <a:stretch>
            <a:fillRect/>
          </a:stretch>
        </p:blipFill>
        <p:spPr>
          <a:xfrm>
            <a:off x="7174230" y="3218815"/>
            <a:ext cx="1988820" cy="1478280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bright="6000"/>
          </a:blip>
          <a:stretch>
            <a:fillRect/>
          </a:stretch>
        </p:blipFill>
        <p:spPr>
          <a:xfrm>
            <a:off x="9863455" y="1513205"/>
            <a:ext cx="1868170" cy="2302510"/>
          </a:xfrm>
          <a:prstGeom prst="rect">
            <a:avLst/>
          </a:prstGeom>
        </p:spPr>
      </p:pic>
      <p:sp>
        <p:nvSpPr>
          <p:cNvPr id="2" name="Freeform 10"/>
          <p:cNvSpPr/>
          <p:nvPr>
            <p:custDataLst>
              <p:tags r:id="rId7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8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9"/>
            </p:custDataLst>
          </p:nvPr>
        </p:nvCxnSpPr>
        <p:spPr>
          <a:xfrm flipV="1">
            <a:off x="2512695" y="65976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11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2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3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4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5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6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7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8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21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2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4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25"/>
            </p:custDataLst>
          </p:nvPr>
        </p:nvSpPr>
        <p:spPr>
          <a:xfrm>
            <a:off x="1278255" y="132715"/>
            <a:ext cx="625157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环节一：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设计实验方案，提出核心问题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>
            <a:lum bright="6000"/>
          </a:blip>
          <a:stretch>
            <a:fillRect/>
          </a:stretch>
        </p:blipFill>
        <p:spPr>
          <a:xfrm>
            <a:off x="831850" y="2092960"/>
            <a:ext cx="2590800" cy="2903220"/>
          </a:xfrm>
          <a:prstGeom prst="rect">
            <a:avLst/>
          </a:prstGeom>
        </p:spPr>
      </p:pic>
      <p:sp>
        <p:nvSpPr>
          <p:cNvPr id="13" name="矩形 12"/>
          <p:cNvSpPr/>
          <p:nvPr>
            <p:custDataLst>
              <p:tags r:id="rId28"/>
            </p:custDataLst>
          </p:nvPr>
        </p:nvSpPr>
        <p:spPr>
          <a:xfrm>
            <a:off x="3571875" y="1007110"/>
            <a:ext cx="5722620" cy="679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Deflat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2">
                    <a:lumMod val="75000"/>
                  </a:schemeClr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定容用烧杯？量筒？</a:t>
            </a:r>
            <a:endParaRPr lang="zh-CN" altLang="en-US" sz="3200" b="1">
              <a:solidFill>
                <a:schemeClr val="accent2">
                  <a:lumMod val="75000"/>
                </a:schemeClr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28" name="图片 127"/>
          <p:cNvPicPr/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3812540" y="1902460"/>
            <a:ext cx="2971800" cy="30054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" name="文本框 24"/>
          <p:cNvSpPr txBox="1"/>
          <p:nvPr>
            <p:custDataLst>
              <p:tags r:id="rId31"/>
            </p:custDataLst>
          </p:nvPr>
        </p:nvSpPr>
        <p:spPr>
          <a:xfrm>
            <a:off x="1121410" y="5267325"/>
            <a:ext cx="2404110" cy="521970"/>
          </a:xfrm>
          <a:prstGeom prst="rect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2">
                    <a:lumMod val="75000"/>
                  </a:schemeClr>
                </a:solidFill>
              </a:rPr>
              <a:t>精确度太差</a:t>
            </a:r>
            <a:endParaRPr lang="zh-CN" altLang="en-US" sz="2800" b="1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文本框 25"/>
          <p:cNvSpPr txBox="1"/>
          <p:nvPr>
            <p:custDataLst>
              <p:tags r:id="rId32"/>
            </p:custDataLst>
          </p:nvPr>
        </p:nvSpPr>
        <p:spPr>
          <a:xfrm>
            <a:off x="7063105" y="2148205"/>
            <a:ext cx="2997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</a:rPr>
              <a:t>“</a:t>
            </a:r>
            <a:r>
              <a:rPr lang="zh-CN" altLang="en-US" sz="2400" b="1">
                <a:solidFill>
                  <a:srgbClr val="C00000"/>
                </a:solidFill>
              </a:rPr>
              <a:t>冷却后转移定容？</a:t>
            </a:r>
            <a:r>
              <a:rPr lang="en-US" altLang="zh-CN" sz="2400" b="1">
                <a:solidFill>
                  <a:srgbClr val="C00000"/>
                </a:solidFill>
              </a:rPr>
              <a:t>”</a:t>
            </a:r>
            <a:endParaRPr lang="en-US" altLang="zh-CN" sz="2400" b="1">
              <a:solidFill>
                <a:srgbClr val="C00000"/>
              </a:solidFill>
            </a:endParaRPr>
          </a:p>
        </p:txBody>
      </p:sp>
      <p:sp>
        <p:nvSpPr>
          <p:cNvPr id="29" name="文本框 28"/>
          <p:cNvSpPr txBox="1"/>
          <p:nvPr>
            <p:custDataLst>
              <p:tags r:id="rId33"/>
            </p:custDataLst>
          </p:nvPr>
        </p:nvSpPr>
        <p:spPr>
          <a:xfrm>
            <a:off x="7190740" y="4996180"/>
            <a:ext cx="2372360" cy="4762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1.</a:t>
            </a:r>
            <a:r>
              <a:rPr lang="zh-CN" altLang="en-US" sz="2800" b="1">
                <a:solidFill>
                  <a:srgbClr val="FF00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量出性容器</a:t>
            </a:r>
            <a:endParaRPr lang="zh-CN" altLang="en-US" sz="2800" b="1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  <a:p>
            <a:endParaRPr lang="zh-CN" altLang="en-US" sz="2800" b="1">
              <a:solidFill>
                <a:srgbClr val="FF0000"/>
              </a:solidFill>
              <a:effectLst>
                <a:glow rad="63500">
                  <a:schemeClr val="accent2">
                    <a:satMod val="175000"/>
                    <a:alpha val="40000"/>
                  </a:schemeClr>
                </a:glow>
              </a:effectLst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34"/>
            </p:custDataLst>
          </p:nvPr>
        </p:nvSpPr>
        <p:spPr>
          <a:xfrm>
            <a:off x="7190740" y="5771515"/>
            <a:ext cx="4142105" cy="52197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2.</a:t>
            </a:r>
            <a:r>
              <a:rPr lang="zh-CN" altLang="en-US" sz="2800" b="1">
                <a:solidFill>
                  <a:srgbClr val="FF00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没有盖子，无法摇匀</a:t>
            </a:r>
            <a:endParaRPr lang="zh-CN" altLang="en-US" sz="2800" b="1">
              <a:solidFill>
                <a:srgbClr val="FF00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sp>
        <p:nvSpPr>
          <p:cNvPr id="31" name="乘号 30"/>
          <p:cNvSpPr/>
          <p:nvPr>
            <p:custDataLst>
              <p:tags r:id="rId35"/>
            </p:custDataLst>
          </p:nvPr>
        </p:nvSpPr>
        <p:spPr>
          <a:xfrm>
            <a:off x="1558925" y="2910840"/>
            <a:ext cx="1330960" cy="1513205"/>
          </a:xfrm>
          <a:prstGeom prst="mathMultiply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6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乘号 31"/>
          <p:cNvSpPr/>
          <p:nvPr>
            <p:custDataLst>
              <p:tags r:id="rId36"/>
            </p:custDataLst>
          </p:nvPr>
        </p:nvSpPr>
        <p:spPr>
          <a:xfrm>
            <a:off x="4827270" y="2672715"/>
            <a:ext cx="1330960" cy="1513205"/>
          </a:xfrm>
          <a:prstGeom prst="mathMultiply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6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3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1" name="图片 3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683250" y="3429000"/>
            <a:ext cx="1821180" cy="2374265"/>
          </a:xfrm>
          <a:prstGeom prst="rect">
            <a:avLst/>
          </a:prstGeom>
        </p:spPr>
      </p:pic>
      <p:sp>
        <p:nvSpPr>
          <p:cNvPr id="2" name="Freeform 10"/>
          <p:cNvSpPr/>
          <p:nvPr>
            <p:custDataLst>
              <p:tags r:id="rId5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7"/>
            </p:custDataLst>
          </p:nvPr>
        </p:nvCxnSpPr>
        <p:spPr>
          <a:xfrm flipV="1">
            <a:off x="2512695" y="65976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8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1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2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3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4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5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6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7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9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0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21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2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23"/>
            </p:custDataLst>
          </p:nvPr>
        </p:nvSpPr>
        <p:spPr>
          <a:xfrm>
            <a:off x="1278255" y="132715"/>
            <a:ext cx="597471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环节二：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整理实验细节，认识容量瓶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rot="20640000">
            <a:off x="399415" y="1582420"/>
            <a:ext cx="3217545" cy="201930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26"/>
            </p:custDataLst>
          </p:nvPr>
        </p:nvSpPr>
        <p:spPr>
          <a:xfrm>
            <a:off x="3560445" y="1311275"/>
            <a:ext cx="7413625" cy="1169035"/>
          </a:xfrm>
          <a:prstGeom prst="roundRec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27"/>
            </p:custDataLst>
          </p:nvPr>
        </p:nvSpPr>
        <p:spPr>
          <a:xfrm>
            <a:off x="3924300" y="1483995"/>
            <a:ext cx="687768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能否根据情况设计一种仪器，可以精确配制一定物质的量浓度的溶液？</a:t>
            </a:r>
            <a:endParaRPr lang="zh-CN" altLang="en-US" sz="2400" b="1"/>
          </a:p>
        </p:txBody>
      </p:sp>
      <p:sp>
        <p:nvSpPr>
          <p:cNvPr id="13" name="矩形 12"/>
          <p:cNvSpPr/>
          <p:nvPr>
            <p:custDataLst>
              <p:tags r:id="rId28"/>
            </p:custDataLst>
          </p:nvPr>
        </p:nvSpPr>
        <p:spPr>
          <a:xfrm>
            <a:off x="2246630" y="3838575"/>
            <a:ext cx="2621280" cy="8299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高精确度</a:t>
            </a:r>
            <a:endParaRPr lang="zh-CN" altLang="en-US" sz="4800" b="1"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6" name="矩形 25"/>
          <p:cNvSpPr/>
          <p:nvPr>
            <p:custDataLst>
              <p:tags r:id="rId29"/>
            </p:custDataLst>
          </p:nvPr>
        </p:nvSpPr>
        <p:spPr>
          <a:xfrm>
            <a:off x="8561705" y="3746500"/>
            <a:ext cx="2240280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有瓶盖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7" name="矩形 26"/>
          <p:cNvSpPr/>
          <p:nvPr>
            <p:custDataLst>
              <p:tags r:id="rId30"/>
            </p:custDataLst>
          </p:nvPr>
        </p:nvSpPr>
        <p:spPr>
          <a:xfrm>
            <a:off x="5488305" y="5803265"/>
            <a:ext cx="2249805" cy="922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有刻度</a:t>
            </a:r>
            <a:endParaRPr lang="zh-CN" altLang="en-US" sz="5400" b="1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8" name="矩形 27"/>
          <p:cNvSpPr/>
          <p:nvPr>
            <p:custDataLst>
              <p:tags r:id="rId31"/>
            </p:custDataLst>
          </p:nvPr>
        </p:nvSpPr>
        <p:spPr>
          <a:xfrm>
            <a:off x="2551430" y="4583430"/>
            <a:ext cx="201168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（颈细）</a:t>
            </a:r>
            <a:endParaRPr lang="zh-CN" altLang="en-US" sz="3600" b="1"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5" name="矩形 24"/>
          <p:cNvSpPr/>
          <p:nvPr>
            <p:custDataLst>
              <p:tags r:id="rId32"/>
            </p:custDataLst>
          </p:nvPr>
        </p:nvSpPr>
        <p:spPr>
          <a:xfrm>
            <a:off x="4712335" y="2506980"/>
            <a:ext cx="2240280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0FD1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容量大</a:t>
            </a:r>
            <a:endParaRPr lang="zh-CN" altLang="en-US" sz="5400" b="1">
              <a:solidFill>
                <a:srgbClr val="0FD16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9" name="矩形 28"/>
          <p:cNvSpPr/>
          <p:nvPr>
            <p:custDataLst>
              <p:tags r:id="rId33"/>
            </p:custDataLst>
          </p:nvPr>
        </p:nvSpPr>
        <p:spPr>
          <a:xfrm>
            <a:off x="6867525" y="2611755"/>
            <a:ext cx="2322195" cy="70675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FD168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（肚子大）</a:t>
            </a:r>
            <a:endParaRPr lang="zh-CN" altLang="en-US" sz="4000" b="1">
              <a:solidFill>
                <a:srgbClr val="0FD168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2" name="矩形 31"/>
          <p:cNvSpPr/>
          <p:nvPr>
            <p:custDataLst>
              <p:tags r:id="rId34"/>
            </p:custDataLst>
          </p:nvPr>
        </p:nvSpPr>
        <p:spPr>
          <a:xfrm>
            <a:off x="5247640" y="4006215"/>
            <a:ext cx="2629535" cy="91122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容量瓶</a:t>
            </a:r>
            <a:endParaRPr lang="zh-CN" altLang="en-US" sz="7200" b="1">
              <a:ln w="6600">
                <a:solidFill>
                  <a:schemeClr val="accent2"/>
                </a:solidFill>
                <a:prstDash val="solid"/>
              </a:ln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custDataLst>
      <p:tags r:id="rId3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8" grpId="0"/>
      <p:bldP spid="25" grpId="0"/>
      <p:bldP spid="29" grpId="0"/>
      <p:bldP spid="26" grpId="0"/>
      <p:bldP spid="27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Freeform 10"/>
          <p:cNvSpPr/>
          <p:nvPr>
            <p:custDataLst>
              <p:tags r:id="rId3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 flipV="1">
            <a:off x="2512695" y="65976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6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8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2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3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4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5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6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7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9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0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1"/>
            </p:custDataLst>
          </p:nvPr>
        </p:nvSpPr>
        <p:spPr>
          <a:xfrm>
            <a:off x="984885" y="902335"/>
            <a:ext cx="2629535" cy="92011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dist="38100" dir="2700000" algn="tl" rotWithShape="0">
                    <a:schemeClr val="accent2"/>
                  </a:outerShdw>
                </a:effectLst>
              </a:rPr>
              <a:t>容量瓶</a:t>
            </a:r>
            <a:endParaRPr lang="zh-CN" altLang="en-US" sz="5400" b="1">
              <a:ln w="6600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2626995" y="2576195"/>
            <a:ext cx="2714625" cy="1842770"/>
          </a:xfrm>
          <a:prstGeom prst="rect">
            <a:avLst/>
          </a:prstGeom>
        </p:spPr>
      </p:pic>
      <p:grpSp>
        <p:nvGrpSpPr>
          <p:cNvPr id="67" name="组合 66"/>
          <p:cNvGrpSpPr/>
          <p:nvPr>
            <p:custDataLst>
              <p:tags r:id="rId24"/>
            </p:custDataLst>
          </p:nvPr>
        </p:nvGrpSpPr>
        <p:grpSpPr>
          <a:xfrm>
            <a:off x="3533140" y="758825"/>
            <a:ext cx="5563870" cy="1022985"/>
            <a:chOff x="5580" y="1794"/>
            <a:chExt cx="8746" cy="1611"/>
          </a:xfrm>
        </p:grpSpPr>
        <p:sp>
          <p:nvSpPr>
            <p:cNvPr id="7" name="Freeform 4"/>
            <p:cNvSpPr/>
            <p:nvPr>
              <p:custDataLst>
                <p:tags r:id="rId25"/>
              </p:custDataLst>
            </p:nvPr>
          </p:nvSpPr>
          <p:spPr>
            <a:xfrm flipH="1">
              <a:off x="5580" y="1794"/>
              <a:ext cx="8746" cy="1611"/>
            </a:xfrm>
            <a:custGeom>
              <a:rect l="l" t="t" r="r" b="b"/>
              <a:pathLst>
                <a:path w="2442141" h="1126220">
                  <a:moveTo>
                    <a:pt x="2231891" y="1126219"/>
                  </a:moveTo>
                  <a:lnTo>
                    <a:pt x="42144" y="1126219"/>
                  </a:lnTo>
                  <a:cubicBezTo>
                    <a:pt x="19691" y="1126219"/>
                    <a:pt x="0" y="1108223"/>
                    <a:pt x="0" y="1087690"/>
                  </a:cubicBezTo>
                  <a:lnTo>
                    <a:pt x="0" y="38529"/>
                  </a:lnTo>
                  <a:cubicBezTo>
                    <a:pt x="0" y="16917"/>
                    <a:pt x="18517" y="0"/>
                    <a:pt x="42144" y="0"/>
                  </a:cubicBezTo>
                  <a:lnTo>
                    <a:pt x="2231891" y="0"/>
                  </a:lnTo>
                  <a:cubicBezTo>
                    <a:pt x="2256431" y="0"/>
                    <a:pt x="2276407" y="17285"/>
                    <a:pt x="2276407" y="38529"/>
                  </a:cubicBezTo>
                  <a:lnTo>
                    <a:pt x="2276407" y="483336"/>
                  </a:lnTo>
                  <a:lnTo>
                    <a:pt x="2439687" y="561391"/>
                  </a:lnTo>
                  <a:cubicBezTo>
                    <a:pt x="2441145" y="562090"/>
                    <a:pt x="2442081" y="563560"/>
                    <a:pt x="2442117" y="565184"/>
                  </a:cubicBezTo>
                  <a:cubicBezTo>
                    <a:pt x="2442141" y="566797"/>
                    <a:pt x="2441240" y="568302"/>
                    <a:pt x="2439794" y="569037"/>
                  </a:cubicBezTo>
                  <a:lnTo>
                    <a:pt x="2276407" y="653494"/>
                  </a:lnTo>
                  <a:lnTo>
                    <a:pt x="2276407" y="1087690"/>
                  </a:lnTo>
                  <a:cubicBezTo>
                    <a:pt x="2276407" y="1107856"/>
                    <a:pt x="2255187" y="1126219"/>
                    <a:pt x="2231891" y="1126219"/>
                  </a:cubicBezTo>
                  <a:close/>
                  <a:moveTo>
                    <a:pt x="42144" y="8536"/>
                  </a:moveTo>
                  <a:cubicBezTo>
                    <a:pt x="23307" y="8536"/>
                    <a:pt x="8535" y="21719"/>
                    <a:pt x="8535" y="38529"/>
                  </a:cubicBezTo>
                  <a:lnTo>
                    <a:pt x="8535" y="1087690"/>
                  </a:lnTo>
                  <a:cubicBezTo>
                    <a:pt x="8535" y="1101869"/>
                    <a:pt x="22334" y="1117672"/>
                    <a:pt x="42144" y="1117672"/>
                  </a:cubicBezTo>
                  <a:lnTo>
                    <a:pt x="2231891" y="1117672"/>
                  </a:lnTo>
                  <a:cubicBezTo>
                    <a:pt x="2250042" y="1117672"/>
                    <a:pt x="2267860" y="1102817"/>
                    <a:pt x="2267860" y="1087690"/>
                  </a:cubicBezTo>
                  <a:lnTo>
                    <a:pt x="2267860" y="650897"/>
                  </a:lnTo>
                  <a:cubicBezTo>
                    <a:pt x="2267860" y="649297"/>
                    <a:pt x="2268749" y="647839"/>
                    <a:pt x="2270171" y="647092"/>
                  </a:cubicBezTo>
                  <a:lnTo>
                    <a:pt x="2428247" y="565398"/>
                  </a:lnTo>
                  <a:lnTo>
                    <a:pt x="2270290" y="489880"/>
                  </a:lnTo>
                  <a:cubicBezTo>
                    <a:pt x="2268808" y="489169"/>
                    <a:pt x="2267860" y="487675"/>
                    <a:pt x="2267860" y="486027"/>
                  </a:cubicBezTo>
                  <a:lnTo>
                    <a:pt x="2267860" y="38529"/>
                  </a:lnTo>
                  <a:cubicBezTo>
                    <a:pt x="2267860" y="22276"/>
                    <a:pt x="2251393" y="8536"/>
                    <a:pt x="2231891" y="8536"/>
                  </a:cubicBezTo>
                  <a:lnTo>
                    <a:pt x="42144" y="8536"/>
                  </a:lnTo>
                  <a:close/>
                </a:path>
              </a:pathLst>
            </a:custGeom>
            <a:solidFill>
              <a:srgbClr val="CB5812"/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文本框 10"/>
            <p:cNvSpPr txBox="1"/>
            <p:nvPr>
              <p:custDataLst>
                <p:tags r:id="rId26"/>
              </p:custDataLst>
            </p:nvPr>
          </p:nvSpPr>
          <p:spPr>
            <a:xfrm>
              <a:off x="6346" y="1794"/>
              <a:ext cx="7980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/>
                <a:t>一种</a:t>
              </a:r>
              <a:r>
                <a:rPr lang="zh-CN" altLang="en-US" sz="2000" b="1">
                  <a:solidFill>
                    <a:srgbClr val="C00000"/>
                  </a:solidFill>
                </a:rPr>
                <a:t>细颈梨形平底</a:t>
              </a:r>
              <a:r>
                <a:rPr lang="zh-CN" altLang="en-US" sz="1600"/>
                <a:t>的容量器，带有</a:t>
              </a:r>
              <a:r>
                <a:rPr lang="zh-CN" altLang="en-US" sz="2000" b="1">
                  <a:solidFill>
                    <a:srgbClr val="C00000"/>
                  </a:solidFill>
                </a:rPr>
                <a:t>磨口玻塞</a:t>
              </a:r>
              <a:r>
                <a:rPr lang="zh-CN" altLang="en-US" sz="1600"/>
                <a:t>，颈上有</a:t>
              </a:r>
              <a:r>
                <a:rPr lang="zh-CN" altLang="en-US" sz="2000" b="1">
                  <a:solidFill>
                    <a:srgbClr val="C00000"/>
                  </a:solidFill>
                </a:rPr>
                <a:t>标线</a:t>
              </a:r>
              <a:r>
                <a:rPr lang="zh-CN" altLang="en-US" sz="1600"/>
                <a:t>，表示在所指温度下液体凹液面与容量瓶颈部的标线相切时，溶液体积恰好与瓶上标注的体积相等。</a:t>
              </a:r>
              <a:endParaRPr lang="zh-CN" altLang="en-US" sz="1600"/>
            </a:p>
          </p:txBody>
        </p:sp>
      </p:grpSp>
      <p:pic>
        <p:nvPicPr>
          <p:cNvPr id="33" name="图片 32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1120775" y="5480050"/>
            <a:ext cx="1570355" cy="1339850"/>
          </a:xfrm>
          <a:prstGeom prst="rect">
            <a:avLst/>
          </a:prstGeom>
        </p:spPr>
      </p:pic>
      <p:grpSp>
        <p:nvGrpSpPr>
          <p:cNvPr id="70" name="组合 69"/>
          <p:cNvGrpSpPr/>
          <p:nvPr>
            <p:custDataLst>
              <p:tags r:id="rId29"/>
            </p:custDataLst>
          </p:nvPr>
        </p:nvGrpSpPr>
        <p:grpSpPr>
          <a:xfrm>
            <a:off x="1685290" y="5113655"/>
            <a:ext cx="2635885" cy="1226820"/>
            <a:chOff x="2654" y="8053"/>
            <a:chExt cx="4151" cy="1932"/>
          </a:xfrm>
        </p:grpSpPr>
        <p:sp>
          <p:nvSpPr>
            <p:cNvPr id="27" name="文本框 26"/>
            <p:cNvSpPr txBox="1"/>
            <p:nvPr>
              <p:custDataLst>
                <p:tags r:id="rId30"/>
              </p:custDataLst>
            </p:nvPr>
          </p:nvSpPr>
          <p:spPr>
            <a:xfrm>
              <a:off x="4093" y="8053"/>
              <a:ext cx="2712" cy="1016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0000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汉仪雅酷黑 95W" panose="020b0a04020202020204" charset="-122"/>
                  <a:ea typeface="汉仪雅酷黑 95W" panose="020b0a04020202020204" charset="-122"/>
                  <a:sym typeface="+mn-ea"/>
                </a:rPr>
                <a:t>刻度线</a:t>
              </a:r>
              <a:endParaRPr lang="zh-CN" altLang="en-US" sz="3600" b="1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汉仪雅酷黑 95W" panose="020b0a04020202020204" charset="-122"/>
                <a:ea typeface="汉仪雅酷黑 95W" panose="020b0a04020202020204" charset="-122"/>
                <a:sym typeface="+mn-ea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31"/>
              </p:custDataLst>
            </p:nvPr>
          </p:nvSpPr>
          <p:spPr>
            <a:xfrm>
              <a:off x="2654" y="9341"/>
              <a:ext cx="645" cy="644"/>
            </a:xfrm>
            <a:prstGeom prst="ellipse">
              <a:avLst/>
            </a:prstGeom>
          </p:spPr>
          <p:style>
            <a:lnRef idx="0">
              <a:srgbClr val="FFFFFF"/>
            </a:lnRef>
            <a:fillRef idx="3">
              <a:schemeClr val="accent2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0000"/>
                </a:solidFill>
              </a:endParaRPr>
            </a:p>
          </p:txBody>
        </p:sp>
      </p:grpSp>
      <p:grpSp>
        <p:nvGrpSpPr>
          <p:cNvPr id="68" name="组合 67"/>
          <p:cNvGrpSpPr/>
          <p:nvPr>
            <p:custDataLst>
              <p:tags r:id="rId32"/>
            </p:custDataLst>
          </p:nvPr>
        </p:nvGrpSpPr>
        <p:grpSpPr>
          <a:xfrm>
            <a:off x="84455" y="5113655"/>
            <a:ext cx="1793240" cy="820420"/>
            <a:chOff x="133" y="8053"/>
            <a:chExt cx="2824" cy="1292"/>
          </a:xfrm>
        </p:grpSpPr>
        <p:sp>
          <p:nvSpPr>
            <p:cNvPr id="25" name="文本框 24"/>
            <p:cNvSpPr txBox="1"/>
            <p:nvPr>
              <p:custDataLst>
                <p:tags r:id="rId33"/>
              </p:custDataLst>
            </p:nvPr>
          </p:nvSpPr>
          <p:spPr>
            <a:xfrm>
              <a:off x="133" y="8053"/>
              <a:ext cx="2532" cy="740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0000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汉仪雅酷黑 95W" panose="020b0a04020202020204" charset="-122"/>
                  <a:ea typeface="汉仪雅酷黑 95W" panose="020b0a04020202020204" charset="-122"/>
                  <a:sym typeface="+mn-ea"/>
                </a:rPr>
                <a:t>温度</a:t>
              </a:r>
              <a:endParaRPr lang="zh-CN" altLang="en-US" sz="3600" b="1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汉仪雅酷黑 95W" panose="020b0a04020202020204" charset="-122"/>
                <a:ea typeface="汉仪雅酷黑 95W" panose="020b0a04020202020204" charset="-122"/>
                <a:sym typeface="+mn-ea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4"/>
              </p:custDataLst>
            </p:nvPr>
          </p:nvSpPr>
          <p:spPr>
            <a:xfrm>
              <a:off x="2355" y="8683"/>
              <a:ext cx="603" cy="662"/>
            </a:xfrm>
            <a:prstGeom prst="ellipse">
              <a:avLst/>
            </a:prstGeom>
          </p:spPr>
          <p:style>
            <a:lnRef idx="0">
              <a:srgbClr val="FFFFFF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0000"/>
                </a:solidFill>
              </a:endParaRPr>
            </a:p>
          </p:txBody>
        </p:sp>
      </p:grpSp>
      <p:grpSp>
        <p:nvGrpSpPr>
          <p:cNvPr id="69" name="组合 68"/>
          <p:cNvGrpSpPr/>
          <p:nvPr>
            <p:custDataLst>
              <p:tags r:id="rId35"/>
            </p:custDataLst>
          </p:nvPr>
        </p:nvGrpSpPr>
        <p:grpSpPr>
          <a:xfrm>
            <a:off x="1425575" y="4652645"/>
            <a:ext cx="1264920" cy="1221740"/>
            <a:chOff x="2245" y="7327"/>
            <a:chExt cx="1992" cy="1924"/>
          </a:xfrm>
        </p:grpSpPr>
        <p:sp>
          <p:nvSpPr>
            <p:cNvPr id="26" name="文本框 25"/>
            <p:cNvSpPr txBox="1"/>
            <p:nvPr>
              <p:custDataLst>
                <p:tags r:id="rId36"/>
              </p:custDataLst>
            </p:nvPr>
          </p:nvSpPr>
          <p:spPr>
            <a:xfrm>
              <a:off x="2245" y="7327"/>
              <a:ext cx="1993" cy="872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0000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汉仪雅酷黑 95W" panose="020b0a04020202020204" charset="-122"/>
                  <a:ea typeface="汉仪雅酷黑 95W" panose="020b0a04020202020204" charset="-122"/>
                  <a:sym typeface="+mn-ea"/>
                </a:rPr>
                <a:t>容量</a:t>
              </a:r>
              <a:endParaRPr lang="zh-CN" altLang="en-US" sz="3600" b="1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汉仪雅酷黑 95W" panose="020b0a04020202020204" charset="-122"/>
                <a:ea typeface="汉仪雅酷黑 95W" panose="020b0a04020202020204" charset="-122"/>
                <a:sym typeface="+mn-ea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7"/>
              </p:custDataLst>
            </p:nvPr>
          </p:nvSpPr>
          <p:spPr>
            <a:xfrm>
              <a:off x="3099" y="8657"/>
              <a:ext cx="560" cy="594"/>
            </a:xfrm>
            <a:prstGeom prst="ellipse">
              <a:avLst/>
            </a:prstGeom>
          </p:spPr>
          <p:style>
            <a:lnRef idx="2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0000"/>
                </a:solidFill>
              </a:endParaRPr>
            </a:p>
          </p:txBody>
        </p:sp>
      </p:grpSp>
      <p:sp>
        <p:nvSpPr>
          <p:cNvPr id="37" name="矩形 36"/>
          <p:cNvSpPr/>
          <p:nvPr>
            <p:custDataLst>
              <p:tags r:id="rId38"/>
            </p:custDataLst>
          </p:nvPr>
        </p:nvSpPr>
        <p:spPr>
          <a:xfrm>
            <a:off x="6255703" y="2305050"/>
            <a:ext cx="2726055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prstTxWarp prst="textDeflateTop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  <a:effectLst/>
                <a:latin typeface="汉仪字研卡通简" panose="00020600040101010101" charset="-122"/>
                <a:ea typeface="汉仪字研卡通简" panose="00020600040101010101" charset="-122"/>
              </a:rPr>
              <a:t>注意事项：</a:t>
            </a:r>
            <a:endParaRPr lang="zh-CN" altLang="en-US" sz="40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  <a:effectLst/>
              <a:latin typeface="汉仪字研卡通简" panose="00020600040101010101" charset="-122"/>
              <a:ea typeface="汉仪字研卡通简" panose="00020600040101010101" charset="-122"/>
            </a:endParaRPr>
          </a:p>
        </p:txBody>
      </p:sp>
      <p:grpSp>
        <p:nvGrpSpPr>
          <p:cNvPr id="71" name="组合 70"/>
          <p:cNvGrpSpPr/>
          <p:nvPr>
            <p:custDataLst>
              <p:tags r:id="rId39"/>
            </p:custDataLst>
          </p:nvPr>
        </p:nvGrpSpPr>
        <p:grpSpPr>
          <a:xfrm>
            <a:off x="5293360" y="3091180"/>
            <a:ext cx="6002655" cy="542290"/>
            <a:chOff x="8336" y="4868"/>
            <a:chExt cx="9453" cy="854"/>
          </a:xfrm>
        </p:grpSpPr>
        <p:grpSp>
          <p:nvGrpSpPr>
            <p:cNvPr id="50" name="组合 49"/>
            <p:cNvGrpSpPr/>
            <p:nvPr>
              <p:custDataLst>
                <p:tags r:id="rId40"/>
              </p:custDataLst>
            </p:nvPr>
          </p:nvGrpSpPr>
          <p:grpSpPr>
            <a:xfrm>
              <a:off x="8336" y="4868"/>
              <a:ext cx="854" cy="854"/>
              <a:chOff x="8336" y="4868"/>
              <a:chExt cx="854" cy="854"/>
            </a:xfrm>
          </p:grpSpPr>
          <p:sp>
            <p:nvSpPr>
              <p:cNvPr id="38" name="Freeform 4"/>
              <p:cNvSpPr/>
              <p:nvPr>
                <p:custDataLst>
                  <p:tags r:id="rId41"/>
                </p:custDataLst>
              </p:nvPr>
            </p:nvSpPr>
            <p:spPr>
              <a:xfrm>
                <a:off x="8336" y="4868"/>
                <a:ext cx="854" cy="854"/>
              </a:xfrm>
              <a:custGeom>
                <a:rect l="l" t="t" r="r" b="b"/>
                <a:pathLst>
                  <a:path w="542227" h="542227">
                    <a:moveTo>
                      <a:pt x="0" y="162207"/>
                    </a:moveTo>
                    <a:cubicBezTo>
                      <a:pt x="0" y="72626"/>
                      <a:pt x="72828" y="0"/>
                      <a:pt x="162664" y="0"/>
                    </a:cubicBezTo>
                    <a:lnTo>
                      <a:pt x="379563" y="0"/>
                    </a:lnTo>
                    <a:cubicBezTo>
                      <a:pt x="469398" y="0"/>
                      <a:pt x="542227" y="72626"/>
                      <a:pt x="542227" y="162207"/>
                    </a:cubicBezTo>
                    <a:lnTo>
                      <a:pt x="542227" y="380008"/>
                    </a:lnTo>
                    <a:cubicBezTo>
                      <a:pt x="542227" y="469589"/>
                      <a:pt x="469398" y="542227"/>
                      <a:pt x="379563" y="542227"/>
                    </a:cubicBezTo>
                    <a:lnTo>
                      <a:pt x="162664" y="542227"/>
                    </a:lnTo>
                    <a:cubicBezTo>
                      <a:pt x="72828" y="542227"/>
                      <a:pt x="0" y="469589"/>
                      <a:pt x="0" y="380008"/>
                    </a:cubicBezTo>
                    <a:lnTo>
                      <a:pt x="0" y="162207"/>
                    </a:lnTo>
                    <a:close/>
                  </a:path>
                </a:pathLst>
              </a:custGeom>
              <a:solidFill>
                <a:srgbClr val="CB5812"/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46" name="文本框 45"/>
              <p:cNvSpPr txBox="1"/>
              <p:nvPr>
                <p:custDataLst>
                  <p:tags r:id="rId42"/>
                </p:custDataLst>
              </p:nvPr>
            </p:nvSpPr>
            <p:spPr>
              <a:xfrm>
                <a:off x="8412" y="4884"/>
                <a:ext cx="778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chemeClr val="bg2"/>
                    </a:solidFill>
                  </a:rPr>
                  <a:t>1</a:t>
                </a:r>
                <a:endParaRPr lang="en-US" altLang="zh-CN" sz="2400" b="1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54" name="直接连接符 53"/>
            <p:cNvCxnSpPr>
              <a:stCxn id="46" idx="2"/>
            </p:cNvCxnSpPr>
            <p:nvPr>
              <p:custDataLst>
                <p:tags r:id="rId43"/>
              </p:custDataLst>
            </p:nvPr>
          </p:nvCxnSpPr>
          <p:spPr>
            <a:xfrm flipV="1">
              <a:off x="8801" y="5593"/>
              <a:ext cx="8989" cy="16"/>
            </a:xfrm>
            <a:prstGeom prst="line">
              <a:avLst/>
            </a:prstGeom>
            <a:ln w="12700" cap="flat" cmpd="sng" algn="ctr">
              <a:solidFill>
                <a:schemeClr val="accent2"/>
              </a:solidFill>
              <a:prstDash val="lgDashDotDot"/>
              <a:miter lim="800000"/>
              <a:headEnd type="oval"/>
              <a:tailEnd type="oval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75" name="组合 74"/>
          <p:cNvGrpSpPr/>
          <p:nvPr>
            <p:custDataLst>
              <p:tags r:id="rId44"/>
            </p:custDataLst>
          </p:nvPr>
        </p:nvGrpSpPr>
        <p:grpSpPr>
          <a:xfrm>
            <a:off x="5293360" y="3876675"/>
            <a:ext cx="5923915" cy="542290"/>
            <a:chOff x="8336" y="6105"/>
            <a:chExt cx="9329" cy="854"/>
          </a:xfrm>
        </p:grpSpPr>
        <p:grpSp>
          <p:nvGrpSpPr>
            <p:cNvPr id="51" name="组合 50"/>
            <p:cNvGrpSpPr/>
            <p:nvPr>
              <p:custDataLst>
                <p:tags r:id="rId45"/>
              </p:custDataLst>
            </p:nvPr>
          </p:nvGrpSpPr>
          <p:grpSpPr>
            <a:xfrm>
              <a:off x="8336" y="6105"/>
              <a:ext cx="854" cy="854"/>
              <a:chOff x="8336" y="6105"/>
              <a:chExt cx="854" cy="854"/>
            </a:xfrm>
          </p:grpSpPr>
          <p:sp>
            <p:nvSpPr>
              <p:cNvPr id="39" name="Freeform 6"/>
              <p:cNvSpPr/>
              <p:nvPr>
                <p:custDataLst>
                  <p:tags r:id="rId46"/>
                </p:custDataLst>
              </p:nvPr>
            </p:nvSpPr>
            <p:spPr>
              <a:xfrm>
                <a:off x="8336" y="6105"/>
                <a:ext cx="854" cy="854"/>
              </a:xfrm>
              <a:custGeom>
                <a:rect l="l" t="t" r="r" b="b"/>
                <a:pathLst>
                  <a:path w="542227" h="542227">
                    <a:moveTo>
                      <a:pt x="0" y="162206"/>
                    </a:moveTo>
                    <a:cubicBezTo>
                      <a:pt x="0" y="72626"/>
                      <a:pt x="72828" y="0"/>
                      <a:pt x="162664" y="0"/>
                    </a:cubicBezTo>
                    <a:lnTo>
                      <a:pt x="379563" y="0"/>
                    </a:lnTo>
                    <a:cubicBezTo>
                      <a:pt x="469398" y="0"/>
                      <a:pt x="542227" y="72626"/>
                      <a:pt x="542227" y="162206"/>
                    </a:cubicBezTo>
                    <a:lnTo>
                      <a:pt x="542227" y="380008"/>
                    </a:lnTo>
                    <a:cubicBezTo>
                      <a:pt x="542227" y="469589"/>
                      <a:pt x="469398" y="542227"/>
                      <a:pt x="379563" y="542227"/>
                    </a:cubicBezTo>
                    <a:lnTo>
                      <a:pt x="162664" y="542227"/>
                    </a:lnTo>
                    <a:cubicBezTo>
                      <a:pt x="72828" y="542227"/>
                      <a:pt x="0" y="469589"/>
                      <a:pt x="0" y="380008"/>
                    </a:cubicBezTo>
                    <a:lnTo>
                      <a:pt x="0" y="162206"/>
                    </a:lnTo>
                    <a:close/>
                  </a:path>
                </a:pathLst>
              </a:custGeom>
              <a:solidFill>
                <a:srgbClr val="CB5812"/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47" name="文本框 46"/>
              <p:cNvSpPr txBox="1"/>
              <p:nvPr>
                <p:custDataLst>
                  <p:tags r:id="rId47"/>
                </p:custDataLst>
              </p:nvPr>
            </p:nvSpPr>
            <p:spPr>
              <a:xfrm>
                <a:off x="8412" y="6142"/>
                <a:ext cx="778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chemeClr val="bg2"/>
                    </a:solidFill>
                  </a:rPr>
                  <a:t>2</a:t>
                </a:r>
                <a:endParaRPr lang="en-US" altLang="zh-CN" sz="2400" b="1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55" name="直接连接符 54"/>
            <p:cNvCxnSpPr/>
            <p:nvPr>
              <p:custDataLst>
                <p:tags r:id="rId48"/>
              </p:custDataLst>
            </p:nvPr>
          </p:nvCxnSpPr>
          <p:spPr>
            <a:xfrm flipV="1">
              <a:off x="8677" y="6943"/>
              <a:ext cx="8989" cy="16"/>
            </a:xfrm>
            <a:prstGeom prst="line">
              <a:avLst/>
            </a:prstGeom>
            <a:ln w="12700" cap="flat" cmpd="sng" algn="ctr">
              <a:solidFill>
                <a:schemeClr val="accent2"/>
              </a:solidFill>
              <a:prstDash val="lgDashDotDot"/>
              <a:miter lim="800000"/>
              <a:headEnd type="oval"/>
              <a:tailEnd type="oval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73" name="组合 72"/>
          <p:cNvGrpSpPr/>
          <p:nvPr>
            <p:custDataLst>
              <p:tags r:id="rId49"/>
            </p:custDataLst>
          </p:nvPr>
        </p:nvGrpSpPr>
        <p:grpSpPr>
          <a:xfrm>
            <a:off x="5293360" y="4669790"/>
            <a:ext cx="6002655" cy="542290"/>
            <a:chOff x="8336" y="7354"/>
            <a:chExt cx="9453" cy="854"/>
          </a:xfrm>
        </p:grpSpPr>
        <p:grpSp>
          <p:nvGrpSpPr>
            <p:cNvPr id="52" name="组合 51"/>
            <p:cNvGrpSpPr/>
            <p:nvPr>
              <p:custDataLst>
                <p:tags r:id="rId50"/>
              </p:custDataLst>
            </p:nvPr>
          </p:nvGrpSpPr>
          <p:grpSpPr>
            <a:xfrm>
              <a:off x="8336" y="7354"/>
              <a:ext cx="854" cy="854"/>
              <a:chOff x="8336" y="7354"/>
              <a:chExt cx="854" cy="854"/>
            </a:xfrm>
          </p:grpSpPr>
          <p:sp>
            <p:nvSpPr>
              <p:cNvPr id="40" name="Freeform 8"/>
              <p:cNvSpPr/>
              <p:nvPr>
                <p:custDataLst>
                  <p:tags r:id="rId51"/>
                </p:custDataLst>
              </p:nvPr>
            </p:nvSpPr>
            <p:spPr>
              <a:xfrm>
                <a:off x="8336" y="7354"/>
                <a:ext cx="854" cy="854"/>
              </a:xfrm>
              <a:custGeom>
                <a:rect l="l" t="t" r="r" b="b"/>
                <a:pathLst>
                  <a:path w="542227" h="542227">
                    <a:moveTo>
                      <a:pt x="0" y="162206"/>
                    </a:moveTo>
                    <a:cubicBezTo>
                      <a:pt x="0" y="72626"/>
                      <a:pt x="72828" y="0"/>
                      <a:pt x="162664" y="0"/>
                    </a:cubicBezTo>
                    <a:lnTo>
                      <a:pt x="379563" y="0"/>
                    </a:lnTo>
                    <a:cubicBezTo>
                      <a:pt x="469398" y="0"/>
                      <a:pt x="542227" y="72626"/>
                      <a:pt x="542227" y="162206"/>
                    </a:cubicBezTo>
                    <a:lnTo>
                      <a:pt x="542227" y="380008"/>
                    </a:lnTo>
                    <a:cubicBezTo>
                      <a:pt x="542227" y="469589"/>
                      <a:pt x="469398" y="542227"/>
                      <a:pt x="379563" y="542227"/>
                    </a:cubicBezTo>
                    <a:lnTo>
                      <a:pt x="162664" y="542227"/>
                    </a:lnTo>
                    <a:cubicBezTo>
                      <a:pt x="72828" y="542227"/>
                      <a:pt x="0" y="469589"/>
                      <a:pt x="0" y="380008"/>
                    </a:cubicBezTo>
                    <a:lnTo>
                      <a:pt x="0" y="162206"/>
                    </a:lnTo>
                    <a:close/>
                  </a:path>
                </a:pathLst>
              </a:custGeom>
              <a:solidFill>
                <a:srgbClr val="CB5812"/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48" name="文本框 47"/>
              <p:cNvSpPr txBox="1"/>
              <p:nvPr>
                <p:custDataLst>
                  <p:tags r:id="rId52"/>
                </p:custDataLst>
              </p:nvPr>
            </p:nvSpPr>
            <p:spPr>
              <a:xfrm>
                <a:off x="8412" y="7455"/>
                <a:ext cx="778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chemeClr val="bg2"/>
                    </a:solidFill>
                  </a:rPr>
                  <a:t>3</a:t>
                </a:r>
                <a:endParaRPr lang="en-US" altLang="zh-CN" sz="2400" b="1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56" name="直接连接符 55"/>
            <p:cNvCxnSpPr/>
            <p:nvPr>
              <p:custDataLst>
                <p:tags r:id="rId53"/>
              </p:custDataLst>
            </p:nvPr>
          </p:nvCxnSpPr>
          <p:spPr>
            <a:xfrm flipV="1">
              <a:off x="8801" y="8164"/>
              <a:ext cx="8989" cy="16"/>
            </a:xfrm>
            <a:prstGeom prst="line">
              <a:avLst/>
            </a:prstGeom>
            <a:ln w="12700" cap="flat" cmpd="sng" algn="ctr">
              <a:solidFill>
                <a:schemeClr val="accent2"/>
              </a:solidFill>
              <a:prstDash val="lgDashDotDot"/>
              <a:miter lim="800000"/>
              <a:headEnd type="oval"/>
              <a:tailEnd type="oval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grpSp>
        <p:nvGrpSpPr>
          <p:cNvPr id="74" name="组合 73"/>
          <p:cNvGrpSpPr/>
          <p:nvPr>
            <p:custDataLst>
              <p:tags r:id="rId54"/>
            </p:custDataLst>
          </p:nvPr>
        </p:nvGrpSpPr>
        <p:grpSpPr>
          <a:xfrm>
            <a:off x="5293360" y="5455920"/>
            <a:ext cx="6002655" cy="542290"/>
            <a:chOff x="8336" y="8592"/>
            <a:chExt cx="9453" cy="854"/>
          </a:xfrm>
        </p:grpSpPr>
        <p:grpSp>
          <p:nvGrpSpPr>
            <p:cNvPr id="53" name="组合 52"/>
            <p:cNvGrpSpPr/>
            <p:nvPr>
              <p:custDataLst>
                <p:tags r:id="rId55"/>
              </p:custDataLst>
            </p:nvPr>
          </p:nvGrpSpPr>
          <p:grpSpPr>
            <a:xfrm>
              <a:off x="8336" y="8592"/>
              <a:ext cx="854" cy="854"/>
              <a:chOff x="8336" y="8592"/>
              <a:chExt cx="854" cy="854"/>
            </a:xfrm>
          </p:grpSpPr>
          <p:sp>
            <p:nvSpPr>
              <p:cNvPr id="41" name="Freeform 10"/>
              <p:cNvSpPr/>
              <p:nvPr>
                <p:custDataLst>
                  <p:tags r:id="rId56"/>
                </p:custDataLst>
              </p:nvPr>
            </p:nvSpPr>
            <p:spPr>
              <a:xfrm>
                <a:off x="8336" y="8592"/>
                <a:ext cx="854" cy="854"/>
              </a:xfrm>
              <a:custGeom>
                <a:rect l="l" t="t" r="r" b="b"/>
                <a:pathLst>
                  <a:path w="542227" h="542227">
                    <a:moveTo>
                      <a:pt x="0" y="162206"/>
                    </a:moveTo>
                    <a:cubicBezTo>
                      <a:pt x="0" y="72626"/>
                      <a:pt x="72828" y="0"/>
                      <a:pt x="162664" y="0"/>
                    </a:cubicBezTo>
                    <a:lnTo>
                      <a:pt x="379563" y="0"/>
                    </a:lnTo>
                    <a:cubicBezTo>
                      <a:pt x="469398" y="0"/>
                      <a:pt x="542227" y="72626"/>
                      <a:pt x="542227" y="162206"/>
                    </a:cubicBezTo>
                    <a:lnTo>
                      <a:pt x="542227" y="380008"/>
                    </a:lnTo>
                    <a:cubicBezTo>
                      <a:pt x="542227" y="469589"/>
                      <a:pt x="469398" y="542227"/>
                      <a:pt x="379563" y="542227"/>
                    </a:cubicBezTo>
                    <a:lnTo>
                      <a:pt x="162664" y="542227"/>
                    </a:lnTo>
                    <a:cubicBezTo>
                      <a:pt x="72828" y="542227"/>
                      <a:pt x="0" y="469589"/>
                      <a:pt x="0" y="380008"/>
                    </a:cubicBezTo>
                    <a:lnTo>
                      <a:pt x="0" y="162206"/>
                    </a:lnTo>
                    <a:close/>
                  </a:path>
                </a:pathLst>
              </a:custGeom>
              <a:solidFill>
                <a:srgbClr val="CB5812"/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49" name="文本框 48"/>
              <p:cNvSpPr txBox="1"/>
              <p:nvPr>
                <p:custDataLst>
                  <p:tags r:id="rId57"/>
                </p:custDataLst>
              </p:nvPr>
            </p:nvSpPr>
            <p:spPr>
              <a:xfrm>
                <a:off x="8412" y="8645"/>
                <a:ext cx="778" cy="7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solidFill>
                      <a:schemeClr val="bg2"/>
                    </a:solidFill>
                  </a:rPr>
                  <a:t>4</a:t>
                </a:r>
                <a:endParaRPr lang="en-US" altLang="zh-CN" sz="2400" b="1">
                  <a:solidFill>
                    <a:schemeClr val="bg2"/>
                  </a:solidFill>
                </a:endParaRPr>
              </a:p>
            </p:txBody>
          </p:sp>
        </p:grpSp>
        <p:cxnSp>
          <p:nvCxnSpPr>
            <p:cNvPr id="57" name="直接连接符 56"/>
            <p:cNvCxnSpPr/>
            <p:nvPr>
              <p:custDataLst>
                <p:tags r:id="rId58"/>
              </p:custDataLst>
            </p:nvPr>
          </p:nvCxnSpPr>
          <p:spPr>
            <a:xfrm flipV="1">
              <a:off x="8801" y="9430"/>
              <a:ext cx="8989" cy="16"/>
            </a:xfrm>
            <a:prstGeom prst="line">
              <a:avLst/>
            </a:prstGeom>
            <a:ln w="12700" cap="flat" cmpd="sng" algn="ctr">
              <a:solidFill>
                <a:schemeClr val="accent2"/>
              </a:solidFill>
              <a:prstDash val="lgDashDotDot"/>
              <a:miter lim="800000"/>
              <a:headEnd type="oval"/>
              <a:tailEnd type="oval"/>
            </a:ln>
          </p:spPr>
          <p:style>
            <a:lnRef idx="0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sp>
        <p:nvSpPr>
          <p:cNvPr id="58" name="文本框 57"/>
          <p:cNvSpPr txBox="1"/>
          <p:nvPr>
            <p:custDataLst>
              <p:tags r:id="rId59"/>
            </p:custDataLst>
          </p:nvPr>
        </p:nvSpPr>
        <p:spPr>
          <a:xfrm>
            <a:off x="5983605" y="3198495"/>
            <a:ext cx="40519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/>
              <a:t>不能进行加热，</a:t>
            </a:r>
            <a:r>
              <a:rPr lang="zh-CN" altLang="en-US" sz="2000" b="1">
                <a:sym typeface="+mn-ea"/>
              </a:rPr>
              <a:t>不能装热的溶液</a:t>
            </a:r>
            <a:endParaRPr lang="zh-CN" altLang="en-US" sz="2000" b="1">
              <a:sym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60"/>
            </p:custDataLst>
          </p:nvPr>
        </p:nvSpPr>
        <p:spPr>
          <a:xfrm>
            <a:off x="6075680" y="3900170"/>
            <a:ext cx="56572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ym typeface="+mn-ea"/>
              </a:rPr>
              <a:t>不能用于溶解，</a:t>
            </a:r>
            <a:r>
              <a:rPr lang="zh-CN" altLang="en-US" sz="2000" b="1"/>
              <a:t>不能做反应容器，不能稀释</a:t>
            </a:r>
            <a:endParaRPr lang="zh-CN" altLang="en-US" sz="2000" b="1"/>
          </a:p>
        </p:txBody>
      </p:sp>
      <p:sp>
        <p:nvSpPr>
          <p:cNvPr id="61" name="文本框 60"/>
          <p:cNvSpPr txBox="1"/>
          <p:nvPr>
            <p:custDataLst>
              <p:tags r:id="rId61"/>
            </p:custDataLst>
          </p:nvPr>
        </p:nvSpPr>
        <p:spPr>
          <a:xfrm>
            <a:off x="6075680" y="4807585"/>
            <a:ext cx="28263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/>
              <a:t>不能长时间储存溶液</a:t>
            </a:r>
            <a:endParaRPr lang="zh-CN" altLang="en-US" sz="2000" b="1"/>
          </a:p>
        </p:txBody>
      </p:sp>
      <p:sp>
        <p:nvSpPr>
          <p:cNvPr id="62" name="文本框 61"/>
          <p:cNvSpPr txBox="1"/>
          <p:nvPr>
            <p:custDataLst>
              <p:tags r:id="rId62"/>
            </p:custDataLst>
          </p:nvPr>
        </p:nvSpPr>
        <p:spPr>
          <a:xfrm>
            <a:off x="9112885" y="1242695"/>
            <a:ext cx="2619375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2">
                    <a:lumMod val="5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“量入型”</a:t>
            </a:r>
            <a:endParaRPr lang="zh-CN" altLang="en-US" sz="4400">
              <a:solidFill>
                <a:schemeClr val="accent2">
                  <a:lumMod val="5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</a:endParaRPr>
          </a:p>
        </p:txBody>
      </p:sp>
      <p:sp>
        <p:nvSpPr>
          <p:cNvPr id="63" name="文本框 62"/>
          <p:cNvSpPr txBox="1"/>
          <p:nvPr>
            <p:custDataLst>
              <p:tags r:id="rId63"/>
            </p:custDataLst>
          </p:nvPr>
        </p:nvSpPr>
        <p:spPr>
          <a:xfrm>
            <a:off x="5835650" y="5535295"/>
            <a:ext cx="627697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/>
              <a:t>不能超过容量瓶的标线，若超过，必须重新进行配制</a:t>
            </a:r>
            <a:endParaRPr lang="zh-CN" altLang="en-US" sz="2000" b="1"/>
          </a:p>
        </p:txBody>
      </p:sp>
      <p:sp>
        <p:nvSpPr>
          <p:cNvPr id="64" name="文本框 63"/>
          <p:cNvSpPr txBox="1"/>
          <p:nvPr>
            <p:custDataLst>
              <p:tags r:id="rId64"/>
            </p:custDataLst>
          </p:nvPr>
        </p:nvSpPr>
        <p:spPr>
          <a:xfrm>
            <a:off x="10490835" y="4591685"/>
            <a:ext cx="1078230" cy="521970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腐蚀</a:t>
            </a:r>
            <a:endParaRPr lang="zh-CN" altLang="en-US" sz="2800" b="1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65" name="文本框 64"/>
          <p:cNvSpPr txBox="1"/>
          <p:nvPr>
            <p:custDataLst>
              <p:tags r:id="rId65"/>
            </p:custDataLst>
          </p:nvPr>
        </p:nvSpPr>
        <p:spPr>
          <a:xfrm>
            <a:off x="10104120" y="2845435"/>
            <a:ext cx="1193800" cy="583565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雅酷黑 95W" panose="020b0a04020202020204" charset="-122"/>
                <a:ea typeface="汉仪雅酷黑 95W" panose="020b0a04020202020204" charset="-122"/>
              </a:rPr>
              <a:t>膨胀</a:t>
            </a:r>
            <a:endParaRPr lang="zh-CN" altLang="en-US" sz="3200" b="1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汉仪雅酷黑 95W" panose="020b0a04020202020204" charset="-122"/>
              <a:ea typeface="汉仪雅酷黑 95W" panose="020b0a04020202020204" charset="-122"/>
            </a:endParaRPr>
          </a:p>
        </p:txBody>
      </p:sp>
      <p:sp>
        <p:nvSpPr>
          <p:cNvPr id="76" name="文本框 75"/>
          <p:cNvSpPr txBox="1"/>
          <p:nvPr>
            <p:custDataLst>
              <p:tags r:id="rId66"/>
            </p:custDataLst>
          </p:nvPr>
        </p:nvSpPr>
        <p:spPr>
          <a:xfrm>
            <a:off x="1278255" y="132715"/>
            <a:ext cx="597471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环节二：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整理实验细节，认识容量瓶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7"/>
            </p:custDataLst>
          </p:nvPr>
        </p:nvSpPr>
        <p:spPr>
          <a:xfrm>
            <a:off x="3614420" y="2064385"/>
            <a:ext cx="14198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“</a:t>
            </a:r>
            <a:r>
              <a:rPr lang="zh-CN" altLang="en-US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大</a:t>
            </a:r>
            <a:r>
              <a:rPr lang="en-US" altLang="zh-CN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 </a:t>
            </a:r>
            <a:r>
              <a:rPr lang="zh-CN" altLang="en-US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而</a:t>
            </a:r>
            <a:r>
              <a:rPr lang="en-US" altLang="zh-CN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 </a:t>
            </a:r>
            <a:r>
              <a:rPr lang="zh-CN" altLang="en-US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近</a:t>
            </a:r>
            <a:r>
              <a:rPr lang="en-US" altLang="zh-CN" sz="2000" b="1">
                <a:gradFill>
                  <a:gsLst>
                    <a:gs pos="50000">
                      <a:schemeClr val="accent5"/>
                    </a:gs>
                    <a:gs pos="0">
                      <a:schemeClr val="accent5">
                        <a:lumMod val="25000"/>
                        <a:lumOff val="75000"/>
                      </a:schemeClr>
                    </a:gs>
                    <a:gs pos="100000">
                      <a:schemeClr val="accent5">
                        <a:lumMod val="85000"/>
                      </a:schemeClr>
                    </a:gs>
                  </a:gsLst>
                  <a:lin ang="5400000" scaled="1"/>
                </a:gradFill>
              </a:rPr>
              <a:t>”</a:t>
            </a:r>
            <a:endParaRPr lang="en-US" altLang="zh-CN" sz="2000" b="1">
              <a:gradFill>
                <a:gsLst>
                  <a:gs pos="50000">
                    <a:schemeClr val="accent5"/>
                  </a:gs>
                  <a:gs pos="0">
                    <a:schemeClr val="accent5">
                      <a:lumMod val="25000"/>
                      <a:lumOff val="75000"/>
                    </a:schemeClr>
                  </a:gs>
                  <a:gs pos="100000">
                    <a:schemeClr val="accent5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pic>
        <p:nvPicPr>
          <p:cNvPr id="100" name="图片 99"/>
          <p:cNvPicPr/>
          <p:nvPr>
            <p:custDataLst>
              <p:tags r:id="rId69"/>
            </p:custDataLst>
          </p:nvPr>
        </p:nvPicPr>
        <p:blipFill>
          <a:blip r:embed="rId68">
            <a:lum bright="12000"/>
          </a:blip>
          <a:stretch>
            <a:fillRect/>
          </a:stretch>
        </p:blipFill>
        <p:spPr>
          <a:xfrm>
            <a:off x="183515" y="2463165"/>
            <a:ext cx="2415540" cy="220662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7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6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7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7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6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6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7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6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62" grpId="0"/>
      <p:bldP spid="37" grpId="0"/>
      <p:bldP spid="58" grpId="0"/>
      <p:bldP spid="65" grpId="0"/>
      <p:bldP spid="59" grpId="0"/>
      <p:bldP spid="61" grpId="0"/>
      <p:bldP spid="64" grpId="0"/>
      <p:bldP spid="6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Freeform 10"/>
          <p:cNvSpPr/>
          <p:nvPr>
            <p:custDataLst>
              <p:tags r:id="rId3"/>
            </p:custDataLst>
          </p:nvPr>
        </p:nvSpPr>
        <p:spPr>
          <a:xfrm rot="19680000">
            <a:off x="147955" y="290830"/>
            <a:ext cx="825500" cy="795020"/>
          </a:xfrm>
          <a:custGeom>
            <a:rect l="l" t="t" r="r" b="b"/>
            <a:pathLst>
              <a:path w="404294" h="402334">
                <a:moveTo>
                  <a:pt x="373250" y="62609"/>
                </a:moveTo>
                <a:cubicBezTo>
                  <a:pt x="354624" y="62609"/>
                  <a:pt x="342206" y="50085"/>
                  <a:pt x="342206" y="31305"/>
                </a:cubicBezTo>
                <a:cubicBezTo>
                  <a:pt x="342206" y="15641"/>
                  <a:pt x="354624" y="0"/>
                  <a:pt x="373250" y="0"/>
                </a:cubicBezTo>
                <a:cubicBezTo>
                  <a:pt x="388773" y="0"/>
                  <a:pt x="404295" y="15641"/>
                  <a:pt x="404295" y="31305"/>
                </a:cubicBezTo>
                <a:cubicBezTo>
                  <a:pt x="404295" y="50085"/>
                  <a:pt x="388773" y="62609"/>
                  <a:pt x="373250" y="62609"/>
                </a:cubicBezTo>
                <a:close/>
                <a:moveTo>
                  <a:pt x="373250" y="12513"/>
                </a:moveTo>
                <a:cubicBezTo>
                  <a:pt x="360833" y="12513"/>
                  <a:pt x="354624" y="21909"/>
                  <a:pt x="354624" y="31305"/>
                </a:cubicBezTo>
                <a:cubicBezTo>
                  <a:pt x="354624" y="40690"/>
                  <a:pt x="360833" y="50085"/>
                  <a:pt x="373250" y="50085"/>
                </a:cubicBezTo>
                <a:cubicBezTo>
                  <a:pt x="382564" y="50085"/>
                  <a:pt x="391877" y="40690"/>
                  <a:pt x="391877" y="31305"/>
                </a:cubicBezTo>
                <a:cubicBezTo>
                  <a:pt x="391877" y="21909"/>
                  <a:pt x="382564" y="12513"/>
                  <a:pt x="373250" y="12513"/>
                </a:cubicBezTo>
                <a:close/>
                <a:moveTo>
                  <a:pt x="365981" y="166321"/>
                </a:moveTo>
                <a:cubicBezTo>
                  <a:pt x="365981" y="175762"/>
                  <a:pt x="362855" y="182052"/>
                  <a:pt x="356603" y="188353"/>
                </a:cubicBezTo>
                <a:cubicBezTo>
                  <a:pt x="356603" y="188353"/>
                  <a:pt x="356603" y="188353"/>
                  <a:pt x="340949" y="207223"/>
                </a:cubicBezTo>
                <a:cubicBezTo>
                  <a:pt x="334708" y="213524"/>
                  <a:pt x="325318" y="216663"/>
                  <a:pt x="319065" y="216663"/>
                </a:cubicBezTo>
                <a:cubicBezTo>
                  <a:pt x="312802" y="216663"/>
                  <a:pt x="306549" y="213524"/>
                  <a:pt x="300286" y="210384"/>
                </a:cubicBezTo>
                <a:cubicBezTo>
                  <a:pt x="300286" y="210384"/>
                  <a:pt x="300286" y="210384"/>
                  <a:pt x="234602" y="380303"/>
                </a:cubicBezTo>
                <a:cubicBezTo>
                  <a:pt x="228349" y="389743"/>
                  <a:pt x="218959" y="399195"/>
                  <a:pt x="206454" y="402334"/>
                </a:cubicBezTo>
                <a:cubicBezTo>
                  <a:pt x="203328" y="402334"/>
                  <a:pt x="203328" y="402334"/>
                  <a:pt x="200202" y="402334"/>
                </a:cubicBezTo>
                <a:lnTo>
                  <a:pt x="197064" y="402334"/>
                </a:lnTo>
                <a:cubicBezTo>
                  <a:pt x="187686" y="402334"/>
                  <a:pt x="178307" y="399195"/>
                  <a:pt x="172043" y="392894"/>
                </a:cubicBezTo>
                <a:cubicBezTo>
                  <a:pt x="172043" y="392894"/>
                  <a:pt x="172043" y="392894"/>
                  <a:pt x="12516" y="232394"/>
                </a:cubicBezTo>
                <a:cubicBezTo>
                  <a:pt x="3137" y="222964"/>
                  <a:pt x="0" y="210384"/>
                  <a:pt x="3137" y="197782"/>
                </a:cubicBezTo>
                <a:cubicBezTo>
                  <a:pt x="6264" y="188353"/>
                  <a:pt x="12516" y="175762"/>
                  <a:pt x="25032" y="172611"/>
                </a:cubicBezTo>
                <a:cubicBezTo>
                  <a:pt x="25032" y="172611"/>
                  <a:pt x="25032" y="172611"/>
                  <a:pt x="193938" y="103377"/>
                </a:cubicBezTo>
                <a:cubicBezTo>
                  <a:pt x="190812" y="97087"/>
                  <a:pt x="190812" y="93936"/>
                  <a:pt x="190812" y="87646"/>
                </a:cubicBezTo>
                <a:cubicBezTo>
                  <a:pt x="190812" y="78206"/>
                  <a:pt x="193938" y="71905"/>
                  <a:pt x="200202" y="65615"/>
                </a:cubicBezTo>
                <a:cubicBezTo>
                  <a:pt x="200202" y="65615"/>
                  <a:pt x="200202" y="65615"/>
                  <a:pt x="215844" y="46734"/>
                </a:cubicBezTo>
                <a:cubicBezTo>
                  <a:pt x="222086" y="40444"/>
                  <a:pt x="231475" y="37293"/>
                  <a:pt x="237739" y="37293"/>
                </a:cubicBezTo>
                <a:cubicBezTo>
                  <a:pt x="247118" y="37293"/>
                  <a:pt x="256507" y="40444"/>
                  <a:pt x="262760" y="46734"/>
                </a:cubicBezTo>
                <a:lnTo>
                  <a:pt x="356603" y="144290"/>
                </a:lnTo>
                <a:cubicBezTo>
                  <a:pt x="362855" y="150580"/>
                  <a:pt x="365981" y="156881"/>
                  <a:pt x="365981" y="166321"/>
                </a:cubicBezTo>
                <a:close/>
                <a:moveTo>
                  <a:pt x="34411" y="194643"/>
                </a:moveTo>
                <a:cubicBezTo>
                  <a:pt x="31285" y="197782"/>
                  <a:pt x="28159" y="200933"/>
                  <a:pt x="28159" y="204083"/>
                </a:cubicBezTo>
                <a:cubicBezTo>
                  <a:pt x="28159" y="207223"/>
                  <a:pt x="28159" y="213524"/>
                  <a:pt x="31285" y="216663"/>
                </a:cubicBezTo>
                <a:cubicBezTo>
                  <a:pt x="31285" y="216663"/>
                  <a:pt x="31285" y="216663"/>
                  <a:pt x="190812" y="374013"/>
                </a:cubicBezTo>
                <a:cubicBezTo>
                  <a:pt x="193938" y="377163"/>
                  <a:pt x="197064" y="377163"/>
                  <a:pt x="200202" y="377163"/>
                </a:cubicBezTo>
                <a:cubicBezTo>
                  <a:pt x="200202" y="377163"/>
                  <a:pt x="200202" y="377163"/>
                  <a:pt x="203328" y="377163"/>
                </a:cubicBezTo>
                <a:cubicBezTo>
                  <a:pt x="206454" y="377163"/>
                  <a:pt x="209581" y="374013"/>
                  <a:pt x="209581" y="370873"/>
                </a:cubicBezTo>
                <a:lnTo>
                  <a:pt x="269012" y="219814"/>
                </a:lnTo>
                <a:cubicBezTo>
                  <a:pt x="218959" y="163171"/>
                  <a:pt x="165791" y="182052"/>
                  <a:pt x="112612" y="163171"/>
                </a:cubicBezTo>
                <a:cubicBezTo>
                  <a:pt x="112612" y="163171"/>
                  <a:pt x="112612" y="163171"/>
                  <a:pt x="34411" y="194643"/>
                </a:cubicBezTo>
                <a:close/>
                <a:moveTo>
                  <a:pt x="340949" y="163171"/>
                </a:moveTo>
                <a:cubicBezTo>
                  <a:pt x="340949" y="163171"/>
                  <a:pt x="340949" y="163171"/>
                  <a:pt x="243991" y="65615"/>
                </a:cubicBezTo>
                <a:cubicBezTo>
                  <a:pt x="240865" y="62475"/>
                  <a:pt x="237739" y="62475"/>
                  <a:pt x="234602" y="65615"/>
                </a:cubicBezTo>
                <a:cubicBezTo>
                  <a:pt x="234602" y="65615"/>
                  <a:pt x="234602" y="65615"/>
                  <a:pt x="215844" y="81356"/>
                </a:cubicBezTo>
                <a:cubicBezTo>
                  <a:pt x="215844" y="84496"/>
                  <a:pt x="215844" y="87646"/>
                  <a:pt x="215844" y="90797"/>
                </a:cubicBezTo>
                <a:cubicBezTo>
                  <a:pt x="215844" y="90797"/>
                  <a:pt x="215844" y="90797"/>
                  <a:pt x="237739" y="112817"/>
                </a:cubicBezTo>
                <a:cubicBezTo>
                  <a:pt x="237739" y="112817"/>
                  <a:pt x="237739" y="112817"/>
                  <a:pt x="131380" y="156881"/>
                </a:cubicBezTo>
                <a:cubicBezTo>
                  <a:pt x="143896" y="156881"/>
                  <a:pt x="153275" y="160020"/>
                  <a:pt x="165791" y="160020"/>
                </a:cubicBezTo>
                <a:cubicBezTo>
                  <a:pt x="199808" y="166243"/>
                  <a:pt x="236875" y="169528"/>
                  <a:pt x="273975" y="206061"/>
                </a:cubicBezTo>
                <a:cubicBezTo>
                  <a:pt x="272161" y="210329"/>
                  <a:pt x="272139" y="210384"/>
                  <a:pt x="272139" y="210384"/>
                </a:cubicBezTo>
                <a:cubicBezTo>
                  <a:pt x="275265" y="207223"/>
                  <a:pt x="275265" y="207223"/>
                  <a:pt x="275265" y="207223"/>
                </a:cubicBezTo>
                <a:cubicBezTo>
                  <a:pt x="274839" y="206787"/>
                  <a:pt x="274412" y="206485"/>
                  <a:pt x="273975" y="206061"/>
                </a:cubicBezTo>
                <a:cubicBezTo>
                  <a:pt x="276118" y="201044"/>
                  <a:pt x="280752" y="190163"/>
                  <a:pt x="290918" y="166321"/>
                </a:cubicBezTo>
                <a:cubicBezTo>
                  <a:pt x="290918" y="166321"/>
                  <a:pt x="290918" y="166321"/>
                  <a:pt x="312802" y="188353"/>
                </a:cubicBezTo>
                <a:cubicBezTo>
                  <a:pt x="315928" y="191492"/>
                  <a:pt x="319065" y="191492"/>
                  <a:pt x="322192" y="188353"/>
                </a:cubicBezTo>
                <a:cubicBezTo>
                  <a:pt x="322192" y="188353"/>
                  <a:pt x="322192" y="188353"/>
                  <a:pt x="340949" y="169472"/>
                </a:cubicBezTo>
                <a:cubicBezTo>
                  <a:pt x="344087" y="169472"/>
                  <a:pt x="344087" y="163171"/>
                  <a:pt x="340949" y="163171"/>
                </a:cubicBezTo>
                <a:close/>
                <a:moveTo>
                  <a:pt x="209417" y="265106"/>
                </a:moveTo>
                <a:cubicBezTo>
                  <a:pt x="190790" y="265106"/>
                  <a:pt x="178372" y="252325"/>
                  <a:pt x="178372" y="233131"/>
                </a:cubicBezTo>
                <a:cubicBezTo>
                  <a:pt x="178372" y="217155"/>
                  <a:pt x="190790" y="201167"/>
                  <a:pt x="209417" y="201167"/>
                </a:cubicBezTo>
                <a:cubicBezTo>
                  <a:pt x="224939" y="201167"/>
                  <a:pt x="240461" y="217155"/>
                  <a:pt x="240461" y="233131"/>
                </a:cubicBezTo>
                <a:cubicBezTo>
                  <a:pt x="240461" y="252325"/>
                  <a:pt x="224939" y="265106"/>
                  <a:pt x="209417" y="265106"/>
                </a:cubicBezTo>
                <a:close/>
                <a:moveTo>
                  <a:pt x="209417" y="213960"/>
                </a:moveTo>
                <a:cubicBezTo>
                  <a:pt x="196999" y="213960"/>
                  <a:pt x="190790" y="223556"/>
                  <a:pt x="190790" y="233131"/>
                </a:cubicBezTo>
                <a:cubicBezTo>
                  <a:pt x="190790" y="242728"/>
                  <a:pt x="196999" y="252325"/>
                  <a:pt x="209417" y="252325"/>
                </a:cubicBezTo>
                <a:cubicBezTo>
                  <a:pt x="218730" y="252325"/>
                  <a:pt x="228043" y="242728"/>
                  <a:pt x="228043" y="233131"/>
                </a:cubicBezTo>
                <a:cubicBezTo>
                  <a:pt x="228043" y="223556"/>
                  <a:pt x="218730" y="213960"/>
                  <a:pt x="209417" y="213960"/>
                </a:cubicBezTo>
                <a:close/>
                <a:moveTo>
                  <a:pt x="166480" y="302421"/>
                </a:moveTo>
                <a:cubicBezTo>
                  <a:pt x="159910" y="302421"/>
                  <a:pt x="154587" y="296455"/>
                  <a:pt x="154587" y="289093"/>
                </a:cubicBezTo>
                <a:cubicBezTo>
                  <a:pt x="154587" y="281741"/>
                  <a:pt x="159910" y="275764"/>
                  <a:pt x="166480" y="275764"/>
                </a:cubicBezTo>
                <a:cubicBezTo>
                  <a:pt x="173049" y="275764"/>
                  <a:pt x="178372" y="281741"/>
                  <a:pt x="178372" y="289093"/>
                </a:cubicBezTo>
                <a:cubicBezTo>
                  <a:pt x="178372" y="296455"/>
                  <a:pt x="173049" y="302421"/>
                  <a:pt x="166480" y="302421"/>
                </a:cubicBezTo>
                <a:close/>
                <a:moveTo>
                  <a:pt x="129478" y="238471"/>
                </a:moveTo>
                <a:cubicBezTo>
                  <a:pt x="113792" y="238471"/>
                  <a:pt x="104380" y="226148"/>
                  <a:pt x="104380" y="213825"/>
                </a:cubicBezTo>
                <a:cubicBezTo>
                  <a:pt x="104380" y="201503"/>
                  <a:pt x="113792" y="189168"/>
                  <a:pt x="129478" y="189168"/>
                </a:cubicBezTo>
                <a:cubicBezTo>
                  <a:pt x="142038" y="189168"/>
                  <a:pt x="154587" y="201503"/>
                  <a:pt x="154587" y="213825"/>
                </a:cubicBezTo>
                <a:cubicBezTo>
                  <a:pt x="154587" y="226148"/>
                  <a:pt x="142038" y="238471"/>
                  <a:pt x="129478" y="238471"/>
                </a:cubicBezTo>
                <a:close/>
                <a:moveTo>
                  <a:pt x="129478" y="201503"/>
                </a:moveTo>
                <a:cubicBezTo>
                  <a:pt x="123204" y="201503"/>
                  <a:pt x="116929" y="207658"/>
                  <a:pt x="116929" y="213825"/>
                </a:cubicBezTo>
                <a:cubicBezTo>
                  <a:pt x="116929" y="219981"/>
                  <a:pt x="123204" y="226148"/>
                  <a:pt x="129478" y="226148"/>
                </a:cubicBezTo>
                <a:cubicBezTo>
                  <a:pt x="135763" y="226148"/>
                  <a:pt x="142038" y="219981"/>
                  <a:pt x="142038" y="213825"/>
                </a:cubicBezTo>
                <a:cubicBezTo>
                  <a:pt x="142038" y="207658"/>
                  <a:pt x="135763" y="201503"/>
                  <a:pt x="129478" y="201503"/>
                </a:cubicBezTo>
                <a:close/>
                <a:moveTo>
                  <a:pt x="352766" y="99914"/>
                </a:moveTo>
                <a:cubicBezTo>
                  <a:pt x="352766" y="92551"/>
                  <a:pt x="358679" y="86585"/>
                  <a:pt x="365981" y="86585"/>
                </a:cubicBezTo>
                <a:cubicBezTo>
                  <a:pt x="373272" y="86585"/>
                  <a:pt x="379197" y="92551"/>
                  <a:pt x="379197" y="99914"/>
                </a:cubicBezTo>
                <a:cubicBezTo>
                  <a:pt x="379197" y="107276"/>
                  <a:pt x="373272" y="113231"/>
                  <a:pt x="365981" y="113231"/>
                </a:cubicBezTo>
                <a:cubicBezTo>
                  <a:pt x="358679" y="113231"/>
                  <a:pt x="352766" y="107276"/>
                  <a:pt x="352766" y="99914"/>
                </a:cubicBezTo>
                <a:close/>
              </a:path>
            </a:pathLst>
          </a:cu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V="1">
            <a:off x="760095" y="631825"/>
            <a:ext cx="7633970" cy="1905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5"/>
            </p:custDataLst>
          </p:nvPr>
        </p:nvCxnSpPr>
        <p:spPr>
          <a:xfrm flipV="1">
            <a:off x="2512695" y="659765"/>
            <a:ext cx="7614920" cy="29210"/>
          </a:xfrm>
          <a:prstGeom prst="lin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8" name="椭圆 7"/>
          <p:cNvSpPr/>
          <p:nvPr>
            <p:custDataLst>
              <p:tags r:id="rId6"/>
            </p:custDataLst>
          </p:nvPr>
        </p:nvSpPr>
        <p:spPr>
          <a:xfrm>
            <a:off x="9667875" y="313690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831850" y="313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8"/>
            </p:custDataLst>
          </p:nvPr>
        </p:nvSpPr>
        <p:spPr>
          <a:xfrm>
            <a:off x="11732260" y="13271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9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11806555" y="642937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1"/>
            </p:custDataLst>
          </p:nvPr>
        </p:nvSpPr>
        <p:spPr>
          <a:xfrm>
            <a:off x="11959590" y="27622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2"/>
            </p:custDataLst>
          </p:nvPr>
        </p:nvSpPr>
        <p:spPr>
          <a:xfrm>
            <a:off x="9974580" y="440690"/>
            <a:ext cx="153035" cy="143510"/>
          </a:xfrm>
          <a:prstGeom prst="ellipse">
            <a:avLst/>
          </a:prstGeom>
        </p:spPr>
        <p:style>
          <a:lnRef idx="2">
            <a:schemeClr val="accent2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3"/>
            </p:custDataLst>
          </p:nvPr>
        </p:nvSpPr>
        <p:spPr>
          <a:xfrm>
            <a:off x="183515" y="639826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4"/>
            </p:custDataLst>
          </p:nvPr>
        </p:nvSpPr>
        <p:spPr>
          <a:xfrm>
            <a:off x="183515" y="60737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5"/>
            </p:custDataLst>
          </p:nvPr>
        </p:nvSpPr>
        <p:spPr>
          <a:xfrm>
            <a:off x="410845" y="657288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6"/>
            </p:custDataLst>
          </p:nvPr>
        </p:nvSpPr>
        <p:spPr>
          <a:xfrm>
            <a:off x="410845" y="62172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17"/>
            </p:custDataLst>
          </p:nvPr>
        </p:nvSpPr>
        <p:spPr>
          <a:xfrm>
            <a:off x="11859260" y="584200"/>
            <a:ext cx="153035" cy="143510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18"/>
            </p:custDataLst>
          </p:nvPr>
        </p:nvSpPr>
        <p:spPr>
          <a:xfrm>
            <a:off x="11885295" y="614997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9"/>
            </p:custDataLst>
          </p:nvPr>
        </p:nvSpPr>
        <p:spPr>
          <a:xfrm>
            <a:off x="12086590" y="758825"/>
            <a:ext cx="153035" cy="143510"/>
          </a:xfrm>
          <a:prstGeom prst="ellipse">
            <a:avLst/>
          </a:prstGeom>
          <a:effectLst>
            <a:softEdge rad="50800"/>
          </a:effectLst>
        </p:spPr>
        <p:style>
          <a:lnRef idx="0">
            <a:srgbClr val="FFFFFF"/>
          </a:lnRef>
          <a:fillRef idx="1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20"/>
            </p:custDataLst>
          </p:nvPr>
        </p:nvSpPr>
        <p:spPr>
          <a:xfrm>
            <a:off x="12012295" y="6572885"/>
            <a:ext cx="153035" cy="14351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21"/>
            </p:custDataLst>
          </p:nvPr>
        </p:nvSpPr>
        <p:spPr>
          <a:xfrm>
            <a:off x="1278255" y="132715"/>
            <a:ext cx="5974715" cy="467995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</a:rPr>
              <a:t>环节二：</a:t>
            </a:r>
            <a:r>
              <a:rPr lang="zh-CN" sz="2800">
                <a:solidFill>
                  <a:schemeClr val="accent3">
                    <a:lumMod val="50000"/>
                  </a:schemeClr>
                </a:solidFill>
                <a:latin typeface="汉仪雅酷黑 95W" panose="020b0a04020202020204" charset="-122"/>
                <a:ea typeface="汉仪雅酷黑 95W" panose="020b0a04020202020204" charset="-122"/>
                <a:cs typeface="汉仪雅酷黑 95W" panose="020b0a04020202020204" charset="-122"/>
                <a:sym typeface="+mn-ea"/>
              </a:rPr>
              <a:t>整理实验细节，认识容量瓶</a:t>
            </a:r>
            <a:endParaRPr lang="en-US" altLang="zh-CN" sz="2800" b="1">
              <a:solidFill>
                <a:schemeClr val="accent3">
                  <a:lumMod val="50000"/>
                </a:schemeClr>
              </a:solidFill>
              <a:latin typeface="汉仪雅酷黑 95W" panose="020b0a04020202020204" charset="-122"/>
              <a:ea typeface="汉仪雅酷黑 95W" panose="020b0a04020202020204" charset="-122"/>
              <a:cs typeface="汉仪雅酷黑 95W" panose="020b0a04020202020204" charset="-122"/>
              <a:sym typeface="+mn-ea"/>
            </a:endParaRPr>
          </a:p>
        </p:txBody>
      </p:sp>
      <p:pic>
        <p:nvPicPr>
          <p:cNvPr id="130" name="图片 129"/>
          <p:cNvPicPr/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5168900" y="1078230"/>
            <a:ext cx="2893060" cy="2441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>
            <p:custDataLst>
              <p:tags r:id="rId24"/>
            </p:custDataLst>
          </p:nvPr>
        </p:nvSpPr>
        <p:spPr>
          <a:xfrm>
            <a:off x="831850" y="723900"/>
            <a:ext cx="4754880" cy="8712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使用之前：</a:t>
            </a:r>
            <a:endParaRPr lang="zh-CN" altLang="en-US" sz="6000" b="1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矩形 6"/>
          <p:cNvSpPr/>
          <p:nvPr>
            <p:custDataLst>
              <p:tags r:id="rId25"/>
            </p:custDataLst>
          </p:nvPr>
        </p:nvSpPr>
        <p:spPr>
          <a:xfrm>
            <a:off x="1710055" y="3665220"/>
            <a:ext cx="9823450" cy="2764155"/>
          </a:xfrm>
          <a:prstGeom prst="rect">
            <a:avLst/>
          </a:prstGeom>
          <a:ln w="28575" cmpd="dbl">
            <a:solidFill>
              <a:schemeClr val="accent1">
                <a:shade val="50000"/>
              </a:schemeClr>
            </a:solidFill>
            <a:prstDash val="lgDashDot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>
            <p:custDataLst>
              <p:tags r:id="rId26"/>
            </p:custDataLst>
          </p:nvPr>
        </p:nvSpPr>
        <p:spPr>
          <a:xfrm>
            <a:off x="1947545" y="2216785"/>
            <a:ext cx="1311275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汉仪字研卡通简" panose="00020600040101010101" charset="-122"/>
                <a:ea typeface="汉仪字研卡通简" panose="00020600040101010101" charset="-122"/>
                <a:sym typeface="+mn-ea"/>
              </a:rPr>
              <a:t>两项检查</a:t>
            </a:r>
            <a:endParaRPr lang="zh-CN" altLang="en-US" sz="4000" b="1">
              <a:solidFill>
                <a:srgbClr val="FF0000"/>
              </a:solidFill>
              <a:latin typeface="汉仪字研卡通简" panose="00020600040101010101" charset="-122"/>
              <a:ea typeface="汉仪字研卡通简" panose="00020600040101010101" charset="-122"/>
              <a:sym typeface="+mn-ea"/>
            </a:endParaRPr>
          </a:p>
        </p:txBody>
      </p:sp>
      <p:grpSp>
        <p:nvGrpSpPr>
          <p:cNvPr id="28" name="组合 27"/>
          <p:cNvGrpSpPr/>
          <p:nvPr>
            <p:custDataLst>
              <p:tags r:id="rId27"/>
            </p:custDataLst>
          </p:nvPr>
        </p:nvGrpSpPr>
        <p:grpSpPr>
          <a:xfrm>
            <a:off x="1710690" y="3726180"/>
            <a:ext cx="9823450" cy="2846705"/>
            <a:chOff x="2694" y="5868"/>
            <a:chExt cx="15470" cy="4483"/>
          </a:xfrm>
        </p:grpSpPr>
        <p:sp>
          <p:nvSpPr>
            <p:cNvPr id="13" name="文本框 12"/>
            <p:cNvSpPr txBox="1"/>
            <p:nvPr>
              <p:custDataLst>
                <p:tags r:id="rId28"/>
              </p:custDataLst>
            </p:nvPr>
          </p:nvSpPr>
          <p:spPr>
            <a:xfrm>
              <a:off x="2694" y="5868"/>
              <a:ext cx="15470" cy="4483"/>
            </a:xfrm>
            <a:prstGeom prst="rect">
              <a:avLst/>
            </a:prstGeom>
            <a:noFill/>
          </p:spPr>
          <p:txBody>
            <a:bodyPr wrap="square" rtlCol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en-US" altLang="zh-CN" sz="2400" b="1"/>
                <a:t>1.</a:t>
              </a:r>
              <a:r>
                <a:rPr lang="zh-CN" altLang="en-US" sz="2400" b="1"/>
                <a:t>容量瓶容积与所要求的是否一致。</a:t>
              </a:r>
              <a:endParaRPr lang="zh-CN" altLang="en-US" sz="2400" b="1"/>
            </a:p>
            <a:p>
              <a:pPr indent="0" fontAlgn="auto">
                <a:lnSpc>
                  <a:spcPct val="150000"/>
                </a:lnSpc>
              </a:pPr>
              <a:r>
                <a:rPr lang="en-US" altLang="zh-CN" sz="2400" b="1"/>
                <a:t>2.</a:t>
              </a:r>
              <a:r>
                <a:rPr lang="zh-CN" altLang="en-US" sz="2400" b="1"/>
                <a:t>为检查瓶塞是否严密，不漏水。</a:t>
              </a:r>
              <a:endParaRPr lang="zh-CN" altLang="en-US" sz="2400" b="1"/>
            </a:p>
            <a:p>
              <a:pPr indent="0" fontAlgn="auto">
                <a:lnSpc>
                  <a:spcPct val="150000"/>
                </a:lnSpc>
              </a:pPr>
              <a:r>
                <a:rPr lang="en-US" altLang="zh-CN"/>
                <a:t>        </a:t>
              </a:r>
              <a:endParaRPr lang="en-US" altLang="zh-CN"/>
            </a:p>
            <a:p>
              <a:pPr indent="0" fontAlgn="auto">
                <a:lnSpc>
                  <a:spcPct val="150000"/>
                </a:lnSpc>
              </a:pPr>
              <a:endParaRPr lang="zh-CN" altLang="en-US"/>
            </a:p>
            <a:p>
              <a:pPr indent="0" fontAlgn="auto">
                <a:lnSpc>
                  <a:spcPct val="150000"/>
                </a:lnSpc>
              </a:pPr>
              <a:r>
                <a:rPr lang="en-US" altLang="zh-CN"/>
                <a:t>   </a:t>
              </a:r>
              <a:endParaRPr lang="en-US" altLang="zh-CN"/>
            </a:p>
            <a:p>
              <a:pPr indent="0" fontAlgn="auto">
                <a:lnSpc>
                  <a:spcPct val="150000"/>
                </a:lnSpc>
              </a:pPr>
              <a:r>
                <a:rPr lang="en-US" altLang="zh-CN"/>
                <a:t>      </a:t>
              </a:r>
              <a:endParaRPr lang="zh-CN" altLang="en-US"/>
            </a:p>
          </p:txBody>
        </p:sp>
        <p:sp>
          <p:nvSpPr>
            <p:cNvPr id="26" name="矩形 25"/>
            <p:cNvSpPr/>
            <p:nvPr>
              <p:custDataLst>
                <p:tags r:id="rId29"/>
              </p:custDataLst>
            </p:nvPr>
          </p:nvSpPr>
          <p:spPr>
            <a:xfrm>
              <a:off x="3265" y="7919"/>
              <a:ext cx="14582" cy="1549"/>
            </a:xfrm>
            <a:prstGeom prst="rect">
              <a:avLst/>
            </a:prstGeom>
          </p:spPr>
          <p:style>
            <a:lnRef idx="3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文本框 26"/>
            <p:cNvSpPr txBox="1"/>
            <p:nvPr>
              <p:custDataLst>
                <p:tags r:id="rId30"/>
              </p:custDataLst>
            </p:nvPr>
          </p:nvSpPr>
          <p:spPr>
            <a:xfrm>
              <a:off x="3265" y="7979"/>
              <a:ext cx="14582" cy="1322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sym typeface="+mn-ea"/>
                </a:rPr>
                <a:t>具体操作：加水至标线附近，盖好瓶塞后，</a:t>
              </a:r>
              <a:r>
                <a:rPr lang="zh-CN" altLang="en-US" b="1">
                  <a:solidFill>
                    <a:srgbClr val="FF0000"/>
                  </a:solidFill>
                  <a:sym typeface="+mn-ea"/>
                </a:rPr>
                <a:t>左手</a:t>
              </a:r>
              <a:r>
                <a:rPr lang="zh-CN" altLang="en-US">
                  <a:sym typeface="+mn-ea"/>
                </a:rPr>
                <a:t>用食指按住塞子，其余手指拿住瓶颈标线以上部分，</a:t>
              </a:r>
              <a:r>
                <a:rPr lang="zh-CN" altLang="en-US" b="1">
                  <a:solidFill>
                    <a:srgbClr val="FF0000"/>
                  </a:solidFill>
                  <a:sym typeface="+mn-ea"/>
                </a:rPr>
                <a:t>右手</a:t>
              </a:r>
              <a:r>
                <a:rPr lang="zh-CN" altLang="en-US">
                  <a:sym typeface="+mn-ea"/>
                </a:rPr>
                <a:t>指尖托住瓶底，将瓶</a:t>
              </a:r>
              <a:r>
                <a:rPr lang="zh-CN" altLang="en-US" b="1">
                  <a:solidFill>
                    <a:srgbClr val="FF0000"/>
                  </a:solidFill>
                  <a:sym typeface="+mn-ea"/>
                </a:rPr>
                <a:t>倒立2</a:t>
              </a:r>
              <a:r>
                <a:rPr lang="en-US" altLang="zh-CN" b="1">
                  <a:solidFill>
                    <a:srgbClr val="FF0000"/>
                  </a:solidFill>
                  <a:sym typeface="+mn-ea"/>
                </a:rPr>
                <a:t>min</a:t>
              </a:r>
              <a:r>
                <a:rPr lang="zh-CN" altLang="en-US">
                  <a:sym typeface="+mn-ea"/>
                </a:rPr>
                <a:t>，如不漏水，将瓶直立，</a:t>
              </a:r>
              <a:r>
                <a:rPr lang="zh-CN" altLang="en-US" b="1">
                  <a:solidFill>
                    <a:srgbClr val="FF0000"/>
                  </a:solidFill>
                  <a:sym typeface="+mn-ea"/>
                </a:rPr>
                <a:t>转动瓶塞180°</a:t>
              </a:r>
              <a:r>
                <a:rPr lang="zh-CN" altLang="en-US">
                  <a:sym typeface="+mn-ea"/>
                </a:rPr>
                <a:t>，再</a:t>
              </a:r>
              <a:r>
                <a:rPr lang="zh-CN" altLang="en-US" b="1">
                  <a:solidFill>
                    <a:srgbClr val="FF0000"/>
                  </a:solidFill>
                  <a:sym typeface="+mn-ea"/>
                </a:rPr>
                <a:t>倒立2</a:t>
              </a:r>
              <a:r>
                <a:rPr lang="en-US" altLang="zh-CN" b="1">
                  <a:solidFill>
                    <a:srgbClr val="FF0000"/>
                  </a:solidFill>
                  <a:sym typeface="+mn-ea"/>
                </a:rPr>
                <a:t>min</a:t>
              </a:r>
              <a:r>
                <a:rPr lang="zh-CN" altLang="en-US">
                  <a:sym typeface="+mn-ea"/>
                </a:rPr>
                <a:t>，如不漏可使用。如不渗水，先用自来水冲洗，再用蒸馏水淌洗3次备用</a:t>
              </a:r>
              <a:r>
                <a:rPr lang="en-US" altLang="zh-CN">
                  <a:sym typeface="+mn-ea"/>
                </a:rPr>
                <a:t>.</a:t>
              </a:r>
              <a:endParaRPr lang="en-US" altLang="zh-CN">
                <a:sym typeface="+mn-ea"/>
              </a:endParaRPr>
            </a:p>
          </p:txBody>
        </p:sp>
      </p:grpSp>
      <p:sp>
        <p:nvSpPr>
          <p:cNvPr id="30" name="椭圆 29"/>
          <p:cNvSpPr/>
          <p:nvPr>
            <p:custDataLst>
              <p:tags r:id="rId31"/>
            </p:custDataLst>
          </p:nvPr>
        </p:nvSpPr>
        <p:spPr>
          <a:xfrm>
            <a:off x="1782445" y="4885055"/>
            <a:ext cx="461010" cy="380365"/>
          </a:xfrm>
          <a:prstGeom prst="ellipse">
            <a:avLst/>
          </a:prstGeom>
        </p:spPr>
        <p:style>
          <a:lnRef idx="2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32"/>
            </p:custDataLst>
          </p:nvPr>
        </p:nvSpPr>
        <p:spPr>
          <a:xfrm>
            <a:off x="11005185" y="5793105"/>
            <a:ext cx="426085" cy="424180"/>
          </a:xfrm>
          <a:prstGeom prst="ellipse">
            <a:avLst/>
          </a:prstGeom>
        </p:spPr>
        <p:style>
          <a:lnRef idx="0">
            <a:srgbClr val="FFFFFF"/>
          </a:lnRef>
          <a:fillRef idx="3">
            <a:schemeClr val="accent2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圆角矩形标注 31"/>
          <p:cNvSpPr/>
          <p:nvPr>
            <p:custDataLst>
              <p:tags r:id="rId33"/>
            </p:custDataLst>
          </p:nvPr>
        </p:nvSpPr>
        <p:spPr>
          <a:xfrm>
            <a:off x="8580120" y="1243965"/>
            <a:ext cx="2675255" cy="1316990"/>
          </a:xfrm>
          <a:prstGeom prst="wedgeRoundRectCallout">
            <a:avLst>
              <a:gd name="adj1" fmla="val -88120"/>
              <a:gd name="adj2" fmla="val 41417"/>
              <a:gd name="adj3" fmla="val 16667"/>
            </a:avLst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文本框 33"/>
          <p:cNvSpPr txBox="1"/>
          <p:nvPr>
            <p:custDataLst>
              <p:tags r:id="rId34"/>
            </p:custDataLst>
          </p:nvPr>
        </p:nvSpPr>
        <p:spPr>
          <a:xfrm>
            <a:off x="8580120" y="1243965"/>
            <a:ext cx="267589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1600" b="1">
                <a:solidFill>
                  <a:srgbClr val="FF0000"/>
                </a:solidFill>
                <a:sym typeface="+mn-ea"/>
              </a:rPr>
              <a:t>瓶塞</a:t>
            </a:r>
            <a:r>
              <a:rPr lang="zh-CN" altLang="en-US" sz="1600">
                <a:sym typeface="+mn-ea"/>
              </a:rPr>
              <a:t>最好用绳把它系在瓶颈上，以防跌碎或与其他容量瓶搞混。</a:t>
            </a:r>
            <a:endParaRPr lang="zh-CN" altLang="en-US" sz="1600">
              <a:sym typeface="+mn-ea"/>
            </a:endParaRPr>
          </a:p>
        </p:txBody>
      </p:sp>
    </p:spTree>
    <p:custDataLst>
      <p:tags r:id="rId3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https://d.book118.com/386152152230010101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26"/>
</p:tagLst>
</file>

<file path=ppt/tags/tag2.xml><?xml version="1.0" encoding="utf-8"?>
<p:tagLst xmlns:p="http://schemas.openxmlformats.org/presentationml/2006/main">
  <p:tag name="AS_UNIQUEID" val="827"/>
</p:tagLst>
</file>

<file path=ppt/tags/tag3.xml><?xml version="1.0" encoding="utf-8"?>
<p:tagLst xmlns:p="http://schemas.openxmlformats.org/presentationml/2006/main">
  <p:tag name="AS_UNIQUEID" val="828"/>
</p:tagLst>
</file>

<file path=ppt/tags/tag4.xml><?xml version="1.0" encoding="utf-8"?>
<p:tagLst xmlns:p="http://schemas.openxmlformats.org/presentationml/2006/main">
  <p:tag name="AS_UNIQUEID" val="829"/>
</p:tagLst>
</file>

<file path=ppt/tags/tag5.xml><?xml version="1.0" encoding="utf-8"?>
<p:tagLst xmlns:p="http://schemas.openxmlformats.org/presentationml/2006/main">
  <p:tag name="AS_UNIQUEID" val="830"/>
</p:tagLst>
</file>

<file path=ppt/tags/tag6.xml><?xml version="1.0" encoding="utf-8"?>
<p:tagLst xmlns:p="http://schemas.openxmlformats.org/presentationml/2006/main">
  <p:tag name="AS_UNIQUEID" val="831"/>
</p:tagLst>
</file>

<file path=ppt/tags/tag7.xml><?xml version="1.0" encoding="utf-8"?>
<p:tagLst xmlns:p="http://schemas.openxmlformats.org/presentationml/2006/main">
  <p:tag name="AS_UNIQUEID" val="832"/>
</p:tagLst>
</file>

<file path=ppt/tags/tag8.xml><?xml version="1.0" encoding="utf-8"?>
<p:tagLst xmlns:p="http://schemas.openxmlformats.org/presentationml/2006/main">
  <p:tag name="AS_UNIQUEID" val="833"/>
</p:tagLst>
</file>

<file path=ppt/tags/tag9.xml><?xml version="1.0" encoding="utf-8"?>
<p:tagLst xmlns:p="http://schemas.openxmlformats.org/presentationml/2006/main">
  <p:tag name="AS_UNIQUEID" val="834"/>
</p:tagLst>
</file>

<file path=ppt/tags/tag10.xml><?xml version="1.0" encoding="utf-8"?>
<p:tagLst xmlns:p="http://schemas.openxmlformats.org/presentationml/2006/main">
  <p:tag name="AS_UNIQUEID" val="835"/>
</p:tagLst>
</file>

<file path=ppt/tags/tag11.xml><?xml version="1.0" encoding="utf-8"?>
<p:tagLst xmlns:p="http://schemas.openxmlformats.org/presentationml/2006/main">
  <p:tag name="AS_UNIQUEID" val="836"/>
</p:tagLst>
</file>

<file path=ppt/tags/tag12.xml><?xml version="1.0" encoding="utf-8"?>
<p:tagLst xmlns:p="http://schemas.openxmlformats.org/presentationml/2006/main">
  <p:tag name="AS_UNIQUEID" val="837"/>
</p:tagLst>
</file>

<file path=ppt/tags/tag13.xml><?xml version="1.0" encoding="utf-8"?>
<p:tagLst xmlns:p="http://schemas.openxmlformats.org/presentationml/2006/main">
  <p:tag name="AS_UNIQUEID" val="838"/>
</p:tagLst>
</file>

<file path=ppt/tags/tag14.xml><?xml version="1.0" encoding="utf-8"?>
<p:tagLst xmlns:p="http://schemas.openxmlformats.org/presentationml/2006/main">
  <p:tag name="AS_UNIQUEID" val="839"/>
</p:tagLst>
</file>

<file path=ppt/tags/tag15.xml><?xml version="1.0" encoding="utf-8"?>
<p:tagLst xmlns:p="http://schemas.openxmlformats.org/presentationml/2006/main">
  <p:tag name="AS_UNIQUEID" val="840"/>
</p:tagLst>
</file>

<file path=ppt/tags/tag16.xml><?xml version="1.0" encoding="utf-8"?>
<p:tagLst xmlns:p="http://schemas.openxmlformats.org/presentationml/2006/main">
  <p:tag name="AS_UNIQUEID" val="841"/>
</p:tagLst>
</file>

<file path=ppt/tags/tag17.xml><?xml version="1.0" encoding="utf-8"?>
<p:tagLst xmlns:p="http://schemas.openxmlformats.org/presentationml/2006/main">
  <p:tag name="AS_UNIQUEID" val="842"/>
</p:tagLst>
</file>

<file path=ppt/tags/tag18.xml><?xml version="1.0" encoding="utf-8"?>
<p:tagLst xmlns:p="http://schemas.openxmlformats.org/presentationml/2006/main">
  <p:tag name="AS_UNIQUEID" val="843"/>
</p:tagLst>
</file>

<file path=ppt/tags/tag19.xml><?xml version="1.0" encoding="utf-8"?>
<p:tagLst xmlns:p="http://schemas.openxmlformats.org/presentationml/2006/main">
  <p:tag name="AS_UNIQUEID" val="844"/>
</p:tagLst>
</file>

<file path=ppt/tags/tag20.xml><?xml version="1.0" encoding="utf-8"?>
<p:tagLst xmlns:p="http://schemas.openxmlformats.org/presentationml/2006/main">
  <p:tag name="AS_UNIQUEID" val="845"/>
</p:tagLst>
</file>

<file path=ppt/tags/tag21.xml><?xml version="1.0" encoding="utf-8"?>
<p:tagLst xmlns:p="http://schemas.openxmlformats.org/presentationml/2006/main">
  <p:tag name="AS_UNIQUEID" val="846"/>
</p:tagLst>
</file>

<file path=ppt/tags/tag22.xml><?xml version="1.0" encoding="utf-8"?>
<p:tagLst xmlns:p="http://schemas.openxmlformats.org/presentationml/2006/main">
  <p:tag name="AS_UNIQUEID" val="847"/>
</p:tagLst>
</file>

<file path=ppt/tags/tag23.xml><?xml version="1.0" encoding="utf-8"?>
<p:tagLst xmlns:p="http://schemas.openxmlformats.org/presentationml/2006/main">
  <p:tag name="AS_UNIQUEID" val="848"/>
</p:tagLst>
</file>

<file path=ppt/tags/tag24.xml><?xml version="1.0" encoding="utf-8"?>
<p:tagLst xmlns:p="http://schemas.openxmlformats.org/presentationml/2006/main">
  <p:tag name="AS_UNIQUEID" val="849"/>
</p:tagLst>
</file>

<file path=ppt/tags/tag25.xml><?xml version="1.0" encoding="utf-8"?>
<p:tagLst xmlns:p="http://schemas.openxmlformats.org/presentationml/2006/main">
  <p:tag name="AS_UNIQUEID" val="850"/>
</p:tagLst>
</file>

<file path=ppt/tags/tag26.xml><?xml version="1.0" encoding="utf-8"?>
<p:tagLst xmlns:p="http://schemas.openxmlformats.org/presentationml/2006/main">
  <p:tag name="AS_UNIQUEID" val="851"/>
</p:tagLst>
</file>

<file path=ppt/tags/tag27.xml><?xml version="1.0" encoding="utf-8"?>
<p:tagLst xmlns:p="http://schemas.openxmlformats.org/presentationml/2006/main">
  <p:tag name="AS_UNIQUEID" val="852"/>
</p:tagLst>
</file>

<file path=ppt/tags/tag28.xml><?xml version="1.0" encoding="utf-8"?>
<p:tagLst xmlns:p="http://schemas.openxmlformats.org/presentationml/2006/main">
  <p:tag name="AS_UNIQUEID" val="853"/>
</p:tagLst>
</file>

<file path=ppt/tags/tag29.xml><?xml version="1.0" encoding="utf-8"?>
<p:tagLst xmlns:p="http://schemas.openxmlformats.org/presentationml/2006/main">
  <p:tag name="AS_UNIQUEID" val="854"/>
</p:tagLst>
</file>

<file path=ppt/tags/tag30.xml><?xml version="1.0" encoding="utf-8"?>
<p:tagLst xmlns:p="http://schemas.openxmlformats.org/presentationml/2006/main">
  <p:tag name="AS_UNIQUEID" val="855"/>
</p:tagLst>
</file>

<file path=ppt/tags/tag31.xml><?xml version="1.0" encoding="utf-8"?>
<p:tagLst xmlns:p="http://schemas.openxmlformats.org/presentationml/2006/main">
  <p:tag name="AS_UNIQUEID" val="856"/>
</p:tagLst>
</file>

<file path=ppt/tags/tag32.xml><?xml version="1.0" encoding="utf-8"?>
<p:tagLst xmlns:p="http://schemas.openxmlformats.org/presentationml/2006/main">
  <p:tag name="AS_UNIQUEID" val="857"/>
</p:tagLst>
</file>

<file path=ppt/tags/tag33.xml><?xml version="1.0" encoding="utf-8"?>
<p:tagLst xmlns:p="http://schemas.openxmlformats.org/presentationml/2006/main">
  <p:tag name="AS_UNIQUEID" val="858"/>
</p:tagLst>
</file>

<file path=ppt/tags/tag34.xml><?xml version="1.0" encoding="utf-8"?>
<p:tagLst xmlns:p="http://schemas.openxmlformats.org/presentationml/2006/main">
  <p:tag name="AS_UNIQUEID" val="859"/>
</p:tagLst>
</file>

<file path=ppt/tags/tag35.xml><?xml version="1.0" encoding="utf-8"?>
<p:tagLst xmlns:p="http://schemas.openxmlformats.org/presentationml/2006/main">
  <p:tag name="AS_UNIQUEID" val="860"/>
</p:tagLst>
</file>

<file path=ppt/tags/tag36.xml><?xml version="1.0" encoding="utf-8"?>
<p:tagLst xmlns:p="http://schemas.openxmlformats.org/presentationml/2006/main">
  <p:tag name="AS_UNIQUEID" val="861"/>
</p:tagLst>
</file>

<file path=ppt/tags/tag37.xml><?xml version="1.0" encoding="utf-8"?>
<p:tagLst xmlns:p="http://schemas.openxmlformats.org/presentationml/2006/main">
  <p:tag name="AS_UNIQUEID" val="862"/>
</p:tagLst>
</file>

<file path=ppt/tags/tag38.xml><?xml version="1.0" encoding="utf-8"?>
<p:tagLst xmlns:p="http://schemas.openxmlformats.org/presentationml/2006/main">
  <p:tag name="AS_UNIQUEID" val="863"/>
</p:tagLst>
</file>

<file path=ppt/tags/tag39.xml><?xml version="1.0" encoding="utf-8"?>
<p:tagLst xmlns:p="http://schemas.openxmlformats.org/presentationml/2006/main">
  <p:tag name="AS_UNIQUEID" val="864"/>
</p:tagLst>
</file>

<file path=ppt/tags/tag40.xml><?xml version="1.0" encoding="utf-8"?>
<p:tagLst xmlns:p="http://schemas.openxmlformats.org/presentationml/2006/main">
  <p:tag name="AS_UNIQUEID" val="865"/>
</p:tagLst>
</file>

<file path=ppt/tags/tag41.xml><?xml version="1.0" encoding="utf-8"?>
<p:tagLst xmlns:p="http://schemas.openxmlformats.org/presentationml/2006/main">
  <p:tag name="AS_UNIQUEID" val="866"/>
</p:tagLst>
</file>

<file path=ppt/tags/tag42.xml><?xml version="1.0" encoding="utf-8"?>
<p:tagLst xmlns:p="http://schemas.openxmlformats.org/presentationml/2006/main">
  <p:tag name="AS_UNIQUEID" val="867"/>
</p:tagLst>
</file>

<file path=ppt/tags/tag43.xml><?xml version="1.0" encoding="utf-8"?>
<p:tagLst xmlns:p="http://schemas.openxmlformats.org/presentationml/2006/main">
  <p:tag name="AS_UNIQUEID" val="868"/>
</p:tagLst>
</file>

<file path=ppt/tags/tag44.xml><?xml version="1.0" encoding="utf-8"?>
<p:tagLst xmlns:p="http://schemas.openxmlformats.org/presentationml/2006/main">
  <p:tag name="AS_UNIQUEID" val="869"/>
</p:tagLst>
</file>

<file path=ppt/tags/tag45.xml><?xml version="1.0" encoding="utf-8"?>
<p:tagLst xmlns:p="http://schemas.openxmlformats.org/presentationml/2006/main">
  <p:tag name="AS_UNIQUEID" val="870"/>
</p:tagLst>
</file>

<file path=ppt/tags/tag46.xml><?xml version="1.0" encoding="utf-8"?>
<p:tagLst xmlns:p="http://schemas.openxmlformats.org/presentationml/2006/main">
  <p:tag name="AS_UNIQUEID" val="871"/>
</p:tagLst>
</file>

<file path=ppt/tags/tag47.xml><?xml version="1.0" encoding="utf-8"?>
<p:tagLst xmlns:p="http://schemas.openxmlformats.org/presentationml/2006/main">
  <p:tag name="AS_UNIQUEID" val="872"/>
</p:tagLst>
</file>

<file path=ppt/tags/tag48.xml><?xml version="1.0" encoding="utf-8"?>
<p:tagLst xmlns:p="http://schemas.openxmlformats.org/presentationml/2006/main">
  <p:tag name="AS_UNIQUEID" val="873"/>
</p:tagLst>
</file>

<file path=ppt/tags/tag49.xml><?xml version="1.0" encoding="utf-8"?>
<p:tagLst xmlns:p="http://schemas.openxmlformats.org/presentationml/2006/main">
  <p:tag name="AS_UNIQUEID" val="874"/>
</p:tagLst>
</file>

<file path=ppt/tags/tag50.xml><?xml version="1.0" encoding="utf-8"?>
<p:tagLst xmlns:p="http://schemas.openxmlformats.org/presentationml/2006/main">
  <p:tag name="AS_UNIQUEID" val="875"/>
</p:tagLst>
</file>

<file path=ppt/tags/tag51.xml><?xml version="1.0" encoding="utf-8"?>
<p:tagLst xmlns:p="http://schemas.openxmlformats.org/presentationml/2006/main">
  <p:tag name="AS_UNIQUEID" val="876"/>
</p:tagLst>
</file>

<file path=ppt/tags/tag52.xml><?xml version="1.0" encoding="utf-8"?>
<p:tagLst xmlns:p="http://schemas.openxmlformats.org/presentationml/2006/main">
  <p:tag name="AS_UNIQUEID" val="877"/>
</p:tagLst>
</file>

<file path=ppt/tags/tag53.xml><?xml version="1.0" encoding="utf-8"?>
<p:tagLst xmlns:p="http://schemas.openxmlformats.org/presentationml/2006/main">
  <p:tag name="AS_UNIQUEID" val="878"/>
</p:tagLst>
</file>

<file path=ppt/tags/tag54.xml><?xml version="1.0" encoding="utf-8"?>
<p:tagLst xmlns:p="http://schemas.openxmlformats.org/presentationml/2006/main">
  <p:tag name="AS_UNIQUEID" val="879"/>
</p:tagLst>
</file>

<file path=ppt/tags/tag55.xml><?xml version="1.0" encoding="utf-8"?>
<p:tagLst xmlns:p="http://schemas.openxmlformats.org/presentationml/2006/main">
  <p:tag name="AS_UNIQUEID" val="880"/>
</p:tagLst>
</file>

<file path=ppt/tags/tag56.xml><?xml version="1.0" encoding="utf-8"?>
<p:tagLst xmlns:p="http://schemas.openxmlformats.org/presentationml/2006/main">
  <p:tag name="AS_UNIQUEID" val="881"/>
</p:tagLst>
</file>

<file path=ppt/tags/tag57.xml><?xml version="1.0" encoding="utf-8"?>
<p:tagLst xmlns:p="http://schemas.openxmlformats.org/presentationml/2006/main">
  <p:tag name="AS_UNIQUEID" val="882"/>
</p:tagLst>
</file>

<file path=ppt/tags/tag58.xml><?xml version="1.0" encoding="utf-8"?>
<p:tagLst xmlns:p="http://schemas.openxmlformats.org/presentationml/2006/main">
  <p:tag name="AS_UNIQUEID" val="883"/>
</p:tagLst>
</file>

<file path=ppt/tags/tag59.xml><?xml version="1.0" encoding="utf-8"?>
<p:tagLst xmlns:p="http://schemas.openxmlformats.org/presentationml/2006/main">
  <p:tag name="AS_UNIQUEID" val="884"/>
</p:tagLst>
</file>

<file path=ppt/tags/tag60.xml><?xml version="1.0" encoding="utf-8"?>
<p:tagLst xmlns:p="http://schemas.openxmlformats.org/presentationml/2006/main">
  <p:tag name="AS_UNIQUEID" val="885"/>
</p:tagLst>
</file>

<file path=ppt/tags/tag61.xml><?xml version="1.0" encoding="utf-8"?>
<p:tagLst xmlns:p="http://schemas.openxmlformats.org/presentationml/2006/main">
  <p:tag name="AS_UNIQUEID" val="886"/>
</p:tagLst>
</file>

<file path=ppt/tags/tag62.xml><?xml version="1.0" encoding="utf-8"?>
<p:tagLst xmlns:p="http://schemas.openxmlformats.org/presentationml/2006/main">
  <p:tag name="AS_UNIQUEID" val="887"/>
</p:tagLst>
</file>

<file path=ppt/tags/tag63.xml><?xml version="1.0" encoding="utf-8"?>
<p:tagLst xmlns:p="http://schemas.openxmlformats.org/presentationml/2006/main">
  <p:tag name="AS_UNIQUEID" val="888"/>
</p:tagLst>
</file>

<file path=ppt/tags/tag64.xml><?xml version="1.0" encoding="utf-8"?>
<p:tagLst xmlns:p="http://schemas.openxmlformats.org/presentationml/2006/main">
  <p:tag name="AS_UNIQUEID" val="889"/>
</p:tagLst>
</file>

<file path=ppt/tags/tag65.xml><?xml version="1.0" encoding="utf-8"?>
<p:tagLst xmlns:p="http://schemas.openxmlformats.org/presentationml/2006/main">
  <p:tag name="AS_UNIQUEID" val="890"/>
</p:tagLst>
</file>

<file path=ppt/tags/tag66.xml><?xml version="1.0" encoding="utf-8"?>
<p:tagLst xmlns:p="http://schemas.openxmlformats.org/presentationml/2006/main">
  <p:tag name="AS_UNIQUEID" val="891"/>
</p:tagLst>
</file>

<file path=ppt/tags/tag67.xml><?xml version="1.0" encoding="utf-8"?>
<p:tagLst xmlns:p="http://schemas.openxmlformats.org/presentationml/2006/main">
  <p:tag name="AS_UNIQUEID" val="892"/>
</p:tagLst>
</file>

<file path=ppt/tags/tag68.xml><?xml version="1.0" encoding="utf-8"?>
<p:tagLst xmlns:p="http://schemas.openxmlformats.org/presentationml/2006/main">
  <p:tag name="AS_UNIQUEID" val="893"/>
</p:tagLst>
</file>

<file path=ppt/tags/tag69.xml><?xml version="1.0" encoding="utf-8"?>
<p:tagLst xmlns:p="http://schemas.openxmlformats.org/presentationml/2006/main">
  <p:tag name="AS_UNIQUEID" val="894"/>
</p:tagLst>
</file>

<file path=ppt/tags/tag70.xml><?xml version="1.0" encoding="utf-8"?>
<p:tagLst xmlns:p="http://schemas.openxmlformats.org/presentationml/2006/main">
  <p:tag name="AS_UNIQUEID" val="895"/>
</p:tagLst>
</file>

<file path=ppt/tags/tag71.xml><?xml version="1.0" encoding="utf-8"?>
<p:tagLst xmlns:p="http://schemas.openxmlformats.org/presentationml/2006/main">
  <p:tag name="AS_UNIQUEID" val="896"/>
</p:tagLst>
</file>

<file path=ppt/tags/tag72.xml><?xml version="1.0" encoding="utf-8"?>
<p:tagLst xmlns:p="http://schemas.openxmlformats.org/presentationml/2006/main">
  <p:tag name="AS_UNIQUEID" val="897"/>
</p:tagLst>
</file>

<file path=ppt/tags/tag73.xml><?xml version="1.0" encoding="utf-8"?>
<p:tagLst xmlns:p="http://schemas.openxmlformats.org/presentationml/2006/main">
  <p:tag name="AS_UNIQUEID" val="898"/>
</p:tagLst>
</file>

<file path=ppt/tags/tag74.xml><?xml version="1.0" encoding="utf-8"?>
<p:tagLst xmlns:p="http://schemas.openxmlformats.org/presentationml/2006/main">
  <p:tag name="AS_UNIQUEID" val="899"/>
</p:tagLst>
</file>

<file path=ppt/tags/tag75.xml><?xml version="1.0" encoding="utf-8"?>
<p:tagLst xmlns:p="http://schemas.openxmlformats.org/presentationml/2006/main">
  <p:tag name="AS_UNIQUEID" val="900"/>
</p:tagLst>
</file>

<file path=ppt/tags/tag76.xml><?xml version="1.0" encoding="utf-8"?>
<p:tagLst xmlns:p="http://schemas.openxmlformats.org/presentationml/2006/main">
  <p:tag name="AS_UNIQUEID" val="352"/>
</p:tagLst>
</file>

<file path=ppt/tags/tag77.xml><?xml version="1.0" encoding="utf-8"?>
<p:tagLst xmlns:p="http://schemas.openxmlformats.org/presentationml/2006/main">
  <p:tag name="AS_UNIQUEID" val="3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3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58"/>
</p:tagLst>
</file>

<file path=ppt/tags/tag83.xml><?xml version="1.0" encoding="utf-8"?>
<p:tagLst xmlns:p="http://schemas.openxmlformats.org/presentationml/2006/main">
  <p:tag name="AS_UNIQUEID" val="3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3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3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3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3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364"/>
</p:tagLst>
</file>

<file path=ppt/tags/tag89.xml><?xml version="1.0" encoding="utf-8"?>
<p:tagLst xmlns:p="http://schemas.openxmlformats.org/presentationml/2006/main">
  <p:tag name="AS_UNIQUEID" val="3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3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3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3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3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370"/>
</p:tagLst>
</file>

<file path=ppt/tags/tag95.xml><?xml version="1.0" encoding="utf-8"?>
<p:tagLst xmlns:p="http://schemas.openxmlformats.org/presentationml/2006/main">
  <p:tag name="AS_UNIQUEID" val="3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3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3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3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3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3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377"/>
</p:tagLst>
</file>

<file path=ppt/tags/tag102.xml><?xml version="1.0" encoding="utf-8"?>
<p:tagLst xmlns:p="http://schemas.openxmlformats.org/presentationml/2006/main">
  <p:tag name="AS_UNIQUEID" val="3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3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3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3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3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3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3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3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386"/>
</p:tagLst>
</file>

<file path=ppt/tags/tag111.xml><?xml version="1.0" encoding="utf-8"?>
<p:tagLst xmlns:p="http://schemas.openxmlformats.org/presentationml/2006/main">
  <p:tag name="AS_UNIQUEID" val="3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3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3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3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391"/>
</p:tagLst>
</file>

<file path=ppt/tags/tag116.xml><?xml version="1.0" encoding="utf-8"?>
<p:tagLst xmlns:p="http://schemas.openxmlformats.org/presentationml/2006/main">
  <p:tag name="AS_UNIQUEID" val="3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3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3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395"/>
</p:tagLst>
</file>

<file path=ppt/tags/tag120.xml><?xml version="1.0" encoding="utf-8"?>
<p:tagLst xmlns:p="http://schemas.openxmlformats.org/presentationml/2006/main">
  <p:tag name="AS_UNIQUEID" val="3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3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3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3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4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4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402"/>
</p:tagLst>
</file>

<file path=ppt/tags/tag127.xml><?xml version="1.0" encoding="utf-8"?>
<p:tagLst xmlns:p="http://schemas.openxmlformats.org/presentationml/2006/main">
  <p:tag name="AS_UNIQUEID" val="4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4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4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4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4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408"/>
</p:tagLst>
</file>

<file path=ppt/tags/tag133.xml><?xml version="1.0" encoding="utf-8"?>
<p:tagLst xmlns:p="http://schemas.openxmlformats.org/presentationml/2006/main">
  <p:tag name="AS_UNIQUEID" val="4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4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4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4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413"/>
</p:tagLst>
</file>

<file path=ppt/tags/tag138.xml><?xml version="1.0" encoding="utf-8"?>
<p:tagLst xmlns:p="http://schemas.openxmlformats.org/presentationml/2006/main">
  <p:tag name="AS_UNIQUEID" val="4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4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4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4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4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419"/>
</p:tagLst>
</file>

<file path=ppt/tags/tag144.xml><?xml version="1.0" encoding="utf-8"?>
<p:tagLst xmlns:p="http://schemas.openxmlformats.org/presentationml/2006/main">
  <p:tag name="AS_UNIQUEID" val="42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AS_UNIQUEID" val="421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4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4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4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0.xml><?xml version="1.0" encoding="utf-8"?>
<p:tagLst xmlns:p="http://schemas.openxmlformats.org/presentationml/2006/main">
  <p:tag name="AS_UNIQUEID" val="425"/>
</p:tagLst>
</file>

<file path=ppt/tags/tag151.xml><?xml version="1.0" encoding="utf-8"?>
<p:tagLst xmlns:p="http://schemas.openxmlformats.org/presentationml/2006/main">
  <p:tag name="AS_UNIQUEID" val="236"/>
  <p:tag name="KSO_WM_BEAUTIFY_FLAG" val=""/>
</p:tagLst>
</file>

<file path=ppt/tags/tag152.xml><?xml version="1.0" encoding="utf-8"?>
<p:tagLst xmlns:p="http://schemas.openxmlformats.org/presentationml/2006/main">
  <p:tag name="AS_UNIQUEID" val="237"/>
  <p:tag name="KSO_WM_BEAUTIFY_FLAG" val=""/>
  <p:tag name="KSO_WM_UNIT_PLACING_PICTURE_USER_VIEWPORT" val="{&quot;height&quot;:7600,&quot;width&quot;:5620}"/>
</p:tagLst>
</file>

<file path=ppt/tags/tag153.xml><?xml version="1.0" encoding="utf-8"?>
<p:tagLst xmlns:p="http://schemas.openxmlformats.org/presentationml/2006/main">
  <p:tag name="AS_UNIQUEID" val="238"/>
  <p:tag name="KSO_WM_BEAUTIFY_FLAG" val=""/>
</p:tagLst>
</file>

<file path=ppt/tags/tag154.xml><?xml version="1.0" encoding="utf-8"?>
<p:tagLst xmlns:p="http://schemas.openxmlformats.org/presentationml/2006/main">
  <p:tag name="AS_UNIQUEID" val="239"/>
  <p:tag name="KSO_WM_BEAUTIFY_FLAG" val=""/>
</p:tagLst>
</file>

<file path=ppt/tags/tag155.xml><?xml version="1.0" encoding="utf-8"?>
<p:tagLst xmlns:p="http://schemas.openxmlformats.org/presentationml/2006/main">
  <p:tag name="AS_UNIQUEID" val="240"/>
  <p:tag name="KSO_WM_BEAUTIFY_FLAG" val=""/>
</p:tagLst>
</file>

<file path=ppt/tags/tag156.xml><?xml version="1.0" encoding="utf-8"?>
<p:tagLst xmlns:p="http://schemas.openxmlformats.org/presentationml/2006/main">
  <p:tag name="AS_UNIQUEID" val="241"/>
  <p:tag name="KSO_WM_BEAUTIFY_FLAG" val=""/>
</p:tagLst>
</file>

<file path=ppt/tags/tag157.xml><?xml version="1.0" encoding="utf-8"?>
<p:tagLst xmlns:p="http://schemas.openxmlformats.org/presentationml/2006/main">
  <p:tag name="AS_UNIQUEID" val="242"/>
  <p:tag name="KSO_WM_BEAUTIFY_FLAG" val=""/>
</p:tagLst>
</file>

<file path=ppt/tags/tag158.xml><?xml version="1.0" encoding="utf-8"?>
<p:tagLst xmlns:p="http://schemas.openxmlformats.org/presentationml/2006/main">
  <p:tag name="AS_UNIQUEID" val="351"/>
</p:tagLst>
</file>

<file path=ppt/tags/tag159.xml><?xml version="1.0" encoding="utf-8"?>
<p:tagLst xmlns:p="http://schemas.openxmlformats.org/presentationml/2006/main">
  <p:tag name="AS_UNIQUEID" val="426"/>
</p:tagLst>
</file>

<file path=ppt/tags/tag160.xml><?xml version="1.0" encoding="utf-8"?>
<p:tagLst xmlns:p="http://schemas.openxmlformats.org/presentationml/2006/main">
  <p:tag name="AS_UNIQUEID" val="427"/>
</p:tagLst>
</file>

<file path=ppt/tags/tag161.xml><?xml version="1.0" encoding="utf-8"?>
<p:tagLst xmlns:p="http://schemas.openxmlformats.org/presentationml/2006/main">
  <p:tag name="AS_UNIQUEID" val="428"/>
</p:tagLst>
</file>

<file path=ppt/tags/tag162.xml><?xml version="1.0" encoding="utf-8"?>
<p:tagLst xmlns:p="http://schemas.openxmlformats.org/presentationml/2006/main">
  <p:tag name="AS_UNIQUEID" val="429"/>
  <p:tag name="KSO_WM_BEAUTIFY_FLAG" val=""/>
</p:tagLst>
</file>

<file path=ppt/tags/tag163.xml><?xml version="1.0" encoding="utf-8"?>
<p:tagLst xmlns:p="http://schemas.openxmlformats.org/presentationml/2006/main">
  <p:tag name="AS_UNIQUEID" val="430"/>
  <p:tag name="KSO_WM_BEAUTIFY_FLAG" val=""/>
</p:tagLst>
</file>

<file path=ppt/tags/tag164.xml><?xml version="1.0" encoding="utf-8"?>
<p:tagLst xmlns:p="http://schemas.openxmlformats.org/presentationml/2006/main">
  <p:tag name="AS_UNIQUEID" val="431"/>
  <p:tag name="KSO_WM_BEAUTIFY_FLAG" val=""/>
</p:tagLst>
</file>

<file path=ppt/tags/tag165.xml><?xml version="1.0" encoding="utf-8"?>
<p:tagLst xmlns:p="http://schemas.openxmlformats.org/presentationml/2006/main">
  <p:tag name="AS_UNIQUEID" val="432"/>
  <p:tag name="KSO_WM_BEAUTIFY_FLAG" val=""/>
</p:tagLst>
</file>

<file path=ppt/tags/tag166.xml><?xml version="1.0" encoding="utf-8"?>
<p:tagLst xmlns:p="http://schemas.openxmlformats.org/presentationml/2006/main">
  <p:tag name="AS_UNIQUEID" val="433"/>
  <p:tag name="KSO_WM_BEAUTIFY_FLAG" val=""/>
</p:tagLst>
</file>

<file path=ppt/tags/tag167.xml><?xml version="1.0" encoding="utf-8"?>
<p:tagLst xmlns:p="http://schemas.openxmlformats.org/presentationml/2006/main">
  <p:tag name="AS_UNIQUEID" val="434"/>
  <p:tag name="KSO_WM_BEAUTIFY_FLAG" val=""/>
</p:tagLst>
</file>

<file path=ppt/tags/tag168.xml><?xml version="1.0" encoding="utf-8"?>
<p:tagLst xmlns:p="http://schemas.openxmlformats.org/presentationml/2006/main">
  <p:tag name="AS_UNIQUEID" val="435"/>
  <p:tag name="KSO_WM_BEAUTIFY_FLAG" val=""/>
</p:tagLst>
</file>

<file path=ppt/tags/tag169.xml><?xml version="1.0" encoding="utf-8"?>
<p:tagLst xmlns:p="http://schemas.openxmlformats.org/presentationml/2006/main">
  <p:tag name="AS_UNIQUEID" val="436"/>
  <p:tag name="KSO_WM_BEAUTIFY_FLAG" val=""/>
</p:tagLst>
</file>

<file path=ppt/tags/tag170.xml><?xml version="1.0" encoding="utf-8"?>
<p:tagLst xmlns:p="http://schemas.openxmlformats.org/presentationml/2006/main">
  <p:tag name="AS_UNIQUEID" val="437"/>
  <p:tag name="KSO_WM_BEAUTIFY_FLAG" val=""/>
</p:tagLst>
</file>

<file path=ppt/tags/tag171.xml><?xml version="1.0" encoding="utf-8"?>
<p:tagLst xmlns:p="http://schemas.openxmlformats.org/presentationml/2006/main">
  <p:tag name="AS_UNIQUEID" val="438"/>
  <p:tag name="KSO_WM_BEAUTIFY_FLAG" val=""/>
</p:tagLst>
</file>

<file path=ppt/tags/tag172.xml><?xml version="1.0" encoding="utf-8"?>
<p:tagLst xmlns:p="http://schemas.openxmlformats.org/presentationml/2006/main">
  <p:tag name="AS_UNIQUEID" val="439"/>
  <p:tag name="KSO_WM_BEAUTIFY_FLAG" val=""/>
</p:tagLst>
</file>

<file path=ppt/tags/tag173.xml><?xml version="1.0" encoding="utf-8"?>
<p:tagLst xmlns:p="http://schemas.openxmlformats.org/presentationml/2006/main">
  <p:tag name="AS_UNIQUEID" val="440"/>
</p:tagLst>
</file>

<file path=ppt/tags/tag174.xml><?xml version="1.0" encoding="utf-8"?>
<p:tagLst xmlns:p="http://schemas.openxmlformats.org/presentationml/2006/main">
  <p:tag name="AS_UNIQUEID" val="441"/>
  <p:tag name="KSO_WM_BEAUTIFY_FLAG" val=""/>
</p:tagLst>
</file>

<file path=ppt/tags/tag175.xml><?xml version="1.0" encoding="utf-8"?>
<p:tagLst xmlns:p="http://schemas.openxmlformats.org/presentationml/2006/main">
  <p:tag name="AS_UNIQUEID" val="442"/>
</p:tagLst>
</file>

<file path=ppt/tags/tag176.xml><?xml version="1.0" encoding="utf-8"?>
<p:tagLst xmlns:p="http://schemas.openxmlformats.org/presentationml/2006/main">
  <p:tag name="AS_UNIQUEID" val="443"/>
</p:tagLst>
</file>

<file path=ppt/tags/tag177.xml><?xml version="1.0" encoding="utf-8"?>
<p:tagLst xmlns:p="http://schemas.openxmlformats.org/presentationml/2006/main">
  <p:tag name="AS_UNIQUEID" val="444"/>
</p:tagLst>
</file>

<file path=ppt/tags/tag178.xml><?xml version="1.0" encoding="utf-8"?>
<p:tagLst xmlns:p="http://schemas.openxmlformats.org/presentationml/2006/main">
  <p:tag name="AS_UNIQUEID" val="445"/>
</p:tagLst>
</file>

<file path=ppt/tags/tag179.xml><?xml version="1.0" encoding="utf-8"?>
<p:tagLst xmlns:p="http://schemas.openxmlformats.org/presentationml/2006/main">
  <p:tag name="AS_UNIQUEID" val="446"/>
  <p:tag name="KSO_WM_BEAUTIFY_FLAG" val=""/>
</p:tagLst>
</file>

<file path=ppt/tags/tag180.xml><?xml version="1.0" encoding="utf-8"?>
<p:tagLst xmlns:p="http://schemas.openxmlformats.org/presentationml/2006/main">
  <p:tag name="AS_UNIQUEID" val="447"/>
  <p:tag name="KSO_WM_BEAUTIFY_FLAG" val=""/>
</p:tagLst>
</file>

<file path=ppt/tags/tag181.xml><?xml version="1.0" encoding="utf-8"?>
<p:tagLst xmlns:p="http://schemas.openxmlformats.org/presentationml/2006/main">
  <p:tag name="AS_UNIQUEID" val="448"/>
  <p:tag name="KSO_WM_BEAUTIFY_FLAG" val=""/>
</p:tagLst>
</file>

<file path=ppt/tags/tag182.xml><?xml version="1.0" encoding="utf-8"?>
<p:tagLst xmlns:p="http://schemas.openxmlformats.org/presentationml/2006/main">
  <p:tag name="AS_UNIQUEID" val="449"/>
  <p:tag name="KSO_WM_BEAUTIFY_FLAG" val=""/>
</p:tagLst>
</file>

<file path=ppt/tags/tag183.xml><?xml version="1.0" encoding="utf-8"?>
<p:tagLst xmlns:p="http://schemas.openxmlformats.org/presentationml/2006/main">
  <p:tag name="AS_UNIQUEID" val="450"/>
</p:tagLst>
</file>

<file path=ppt/tags/tag184.xml><?xml version="1.0" encoding="utf-8"?>
<p:tagLst xmlns:p="http://schemas.openxmlformats.org/presentationml/2006/main">
  <p:tag name="AS_UNIQUEID" val="451"/>
  <p:tag name="KSO_WM_BEAUTIFY_FLAG" val=""/>
</p:tagLst>
</file>

<file path=ppt/tags/tag185.xml><?xml version="1.0" encoding="utf-8"?>
<p:tagLst xmlns:p="http://schemas.openxmlformats.org/presentationml/2006/main">
  <p:tag name="AS_UNIQUEID" val="452"/>
  <p:tag name="KSO_WM_BEAUTIFY_FLAG" val=""/>
</p:tagLst>
</file>

<file path=ppt/tags/tag186.xml><?xml version="1.0" encoding="utf-8"?>
<p:tagLst xmlns:p="http://schemas.openxmlformats.org/presentationml/2006/main">
  <p:tag name="AS_UNIQUEID" val="453"/>
  <p:tag name="KSO_WM_BEAUTIFY_FLAG" val=""/>
</p:tagLst>
</file>

<file path=ppt/tags/tag187.xml><?xml version="1.0" encoding="utf-8"?>
<p:tagLst xmlns:p="http://schemas.openxmlformats.org/presentationml/2006/main">
  <p:tag name="AS_UNIQUEID" val="454"/>
  <p:tag name="KSO_WM_BEAUTIFY_FLAG" val=""/>
</p:tagLst>
</file>

<file path=ppt/tags/tag188.xml><?xml version="1.0" encoding="utf-8"?>
<p:tagLst xmlns:p="http://schemas.openxmlformats.org/presentationml/2006/main">
  <p:tag name="AS_UNIQUEID" val="455"/>
</p:tagLst>
</file>

<file path=ppt/tags/tag189.xml><?xml version="1.0" encoding="utf-8"?>
<p:tagLst xmlns:p="http://schemas.openxmlformats.org/presentationml/2006/main">
  <p:tag name="AS_UNIQUEID" val="456"/>
  <p:tag name="KSO_WM_BEAUTIFY_FLAG" val=""/>
</p:tagLst>
</file>

<file path=ppt/tags/tag190.xml><?xml version="1.0" encoding="utf-8"?>
<p:tagLst xmlns:p="http://schemas.openxmlformats.org/presentationml/2006/main">
  <p:tag name="AS_UNIQUEID" val="457"/>
  <p:tag name="KSO_WM_BEAUTIFY_FLAG" val=""/>
</p:tagLst>
</file>

<file path=ppt/tags/tag191.xml><?xml version="1.0" encoding="utf-8"?>
<p:tagLst xmlns:p="http://schemas.openxmlformats.org/presentationml/2006/main">
  <p:tag name="AS_UNIQUEID" val="458"/>
  <p:tag name="KSO_WM_BEAUTIFY_FLAG" val=""/>
</p:tagLst>
</file>

<file path=ppt/tags/tag192.xml><?xml version="1.0" encoding="utf-8"?>
<p:tagLst xmlns:p="http://schemas.openxmlformats.org/presentationml/2006/main">
  <p:tag name="AS_UNIQUEID" val="459"/>
  <p:tag name="KSO_WM_BEAUTIFY_FLAG" val=""/>
</p:tagLst>
</file>

<file path=ppt/tags/tag193.xml><?xml version="1.0" encoding="utf-8"?>
<p:tagLst xmlns:p="http://schemas.openxmlformats.org/presentationml/2006/main">
  <p:tag name="AS_UNIQUEID" val="460"/>
  <p:tag name="KSO_WM_BEAUTIFY_FLAG" val=""/>
</p:tagLst>
</file>

<file path=ppt/tags/tag194.xml><?xml version="1.0" encoding="utf-8"?>
<p:tagLst xmlns:p="http://schemas.openxmlformats.org/presentationml/2006/main">
  <p:tag name="AS_UNIQUEID" val="461"/>
  <p:tag name="KSO_WM_BEAUTIFY_FLAG" val=""/>
</p:tagLst>
</file>

<file path=ppt/tags/tag195.xml><?xml version="1.0" encoding="utf-8"?>
<p:tagLst xmlns:p="http://schemas.openxmlformats.org/presentationml/2006/main">
  <p:tag name="AS_UNIQUEID" val="462"/>
  <p:tag name="KSO_WM_BEAUTIFY_FLAG" val=""/>
</p:tagLst>
</file>

<file path=ppt/tags/tag196.xml><?xml version="1.0" encoding="utf-8"?>
<p:tagLst xmlns:p="http://schemas.openxmlformats.org/presentationml/2006/main">
  <p:tag name="AS_UNIQUEID" val="463"/>
  <p:tag name="KSO_WM_BEAUTIFY_FLAG" val=""/>
</p:tagLst>
</file>

<file path=ppt/tags/tag197.xml><?xml version="1.0" encoding="utf-8"?>
<p:tagLst xmlns:p="http://schemas.openxmlformats.org/presentationml/2006/main">
  <p:tag name="AS_UNIQUEID" val="464"/>
  <p:tag name="KSO_WM_BEAUTIFY_FLAG" val=""/>
</p:tagLst>
</file>

<file path=ppt/tags/tag198.xml><?xml version="1.0" encoding="utf-8"?>
<p:tagLst xmlns:p="http://schemas.openxmlformats.org/presentationml/2006/main">
  <p:tag name="AS_UNIQUEID" val="465"/>
  <p:tag name="KSO_WM_BEAUTIFY_FLAG" val=""/>
</p:tagLst>
</file>

<file path=ppt/tags/tag199.xml><?xml version="1.0" encoding="utf-8"?>
<p:tagLst xmlns:p="http://schemas.openxmlformats.org/presentationml/2006/main">
  <p:tag name="AS_UNIQUEID" val="466"/>
  <p:tag name="KSO_WM_BEAUTIFY_FLAG" val=""/>
</p:tagLst>
</file>

<file path=ppt/tags/tag200.xml><?xml version="1.0" encoding="utf-8"?>
<p:tagLst xmlns:p="http://schemas.openxmlformats.org/presentationml/2006/main">
  <p:tag name="AS_UNIQUEID" val="467"/>
  <p:tag name="KSO_WM_BEAUTIFY_FLAG" val=""/>
</p:tagLst>
</file>

<file path=ppt/tags/tag201.xml><?xml version="1.0" encoding="utf-8"?>
<p:tagLst xmlns:p="http://schemas.openxmlformats.org/presentationml/2006/main">
  <p:tag name="AS_UNIQUEID" val="468"/>
  <p:tag name="KSO_WM_BEAUTIFY_FLAG" val=""/>
</p:tagLst>
</file>

<file path=ppt/tags/tag202.xml><?xml version="1.0" encoding="utf-8"?>
<p:tagLst xmlns:p="http://schemas.openxmlformats.org/presentationml/2006/main">
  <p:tag name="AS_UNIQUEID" val="469"/>
</p:tagLst>
</file>

<file path=ppt/tags/tag203.xml><?xml version="1.0" encoding="utf-8"?>
<p:tagLst xmlns:p="http://schemas.openxmlformats.org/presentationml/2006/main">
  <p:tag name="AS_UNIQUEID" val="470"/>
  <p:tag name="KSO_WM_BEAUTIFY_FLAG" val=""/>
</p:tagLst>
</file>

<file path=ppt/tags/tag204.xml><?xml version="1.0" encoding="utf-8"?>
<p:tagLst xmlns:p="http://schemas.openxmlformats.org/presentationml/2006/main">
  <p:tag name="AS_UNIQUEID" val="471"/>
  <p:tag name="KSO_WM_BEAUTIFY_FLAG" val=""/>
</p:tagLst>
</file>

<file path=ppt/tags/tag205.xml><?xml version="1.0" encoding="utf-8"?>
<p:tagLst xmlns:p="http://schemas.openxmlformats.org/presentationml/2006/main">
  <p:tag name="AS_UNIQUEID" val="472"/>
  <p:tag name="KSO_WM_BEAUTIFY_FLAG" val=""/>
</p:tagLst>
</file>

<file path=ppt/tags/tag206.xml><?xml version="1.0" encoding="utf-8"?>
<p:tagLst xmlns:p="http://schemas.openxmlformats.org/presentationml/2006/main">
  <p:tag name="AS_UNIQUEID" val="473"/>
  <p:tag name="KSO_WM_BEAUTIFY_FLAG" val=""/>
</p:tagLst>
</file>

<file path=ppt/tags/tag207.xml><?xml version="1.0" encoding="utf-8"?>
<p:tagLst xmlns:p="http://schemas.openxmlformats.org/presentationml/2006/main">
  <p:tag name="AS_UNIQUEID" val="474"/>
  <p:tag name="KSO_WM_BEAUTIFY_FLAG" val=""/>
</p:tagLst>
</file>

<file path=ppt/tags/tag208.xml><?xml version="1.0" encoding="utf-8"?>
<p:tagLst xmlns:p="http://schemas.openxmlformats.org/presentationml/2006/main">
  <p:tag name="AS_UNIQUEID" val="475"/>
  <p:tag name="KSO_WM_BEAUTIFY_FLAG" val=""/>
</p:tagLst>
</file>

<file path=ppt/tags/tag209.xml><?xml version="1.0" encoding="utf-8"?>
<p:tagLst xmlns:p="http://schemas.openxmlformats.org/presentationml/2006/main">
  <p:tag name="AS_UNIQUEID" val="476"/>
  <p:tag name="KSO_WM_BEAUTIFY_FLAG" val=""/>
</p:tagLst>
</file>

<file path=ppt/tags/tag210.xml><?xml version="1.0" encoding="utf-8"?>
<p:tagLst xmlns:p="http://schemas.openxmlformats.org/presentationml/2006/main">
  <p:tag name="AS_UNIQUEID" val="477"/>
  <p:tag name="KSO_WM_BEAUTIFY_FLAG" val=""/>
</p:tagLst>
</file>

<file path=ppt/tags/tag211.xml><?xml version="1.0" encoding="utf-8"?>
<p:tagLst xmlns:p="http://schemas.openxmlformats.org/presentationml/2006/main">
  <p:tag name="AS_UNIQUEID" val="478"/>
  <p:tag name="KSO_WM_BEAUTIFY_FLAG" val=""/>
</p:tagLst>
</file>

<file path=ppt/tags/tag212.xml><?xml version="1.0" encoding="utf-8"?>
<p:tagLst xmlns:p="http://schemas.openxmlformats.org/presentationml/2006/main">
  <p:tag name="AS_UNIQUEID" val="479"/>
  <p:tag name="KSO_WM_BEAUTIFY_FLAG" val=""/>
</p:tagLst>
</file>

<file path=ppt/tags/tag213.xml><?xml version="1.0" encoding="utf-8"?>
<p:tagLst xmlns:p="http://schemas.openxmlformats.org/presentationml/2006/main">
  <p:tag name="AS_UNIQUEID" val="480"/>
  <p:tag name="KSO_WM_BEAUTIFY_FLAG" val=""/>
</p:tagLst>
</file>

<file path=ppt/tags/tag214.xml><?xml version="1.0" encoding="utf-8"?>
<p:tagLst xmlns:p="http://schemas.openxmlformats.org/presentationml/2006/main">
  <p:tag name="AS_UNIQUEID" val="481"/>
  <p:tag name="KSO_WM_BEAUTIFY_FLAG" val=""/>
</p:tagLst>
</file>

<file path=ppt/tags/tag215.xml><?xml version="1.0" encoding="utf-8"?>
<p:tagLst xmlns:p="http://schemas.openxmlformats.org/presentationml/2006/main">
  <p:tag name="AS_UNIQUEID" val="482"/>
  <p:tag name="KSO_WM_BEAUTIFY_FLAG" val=""/>
</p:tagLst>
</file>

<file path=ppt/tags/tag216.xml><?xml version="1.0" encoding="utf-8"?>
<p:tagLst xmlns:p="http://schemas.openxmlformats.org/presentationml/2006/main">
  <p:tag name="AS_UNIQUEID" val="483"/>
  <p:tag name="KSO_WM_BEAUTIFY_FLAG" val=""/>
</p:tagLst>
</file>

<file path=ppt/tags/tag217.xml><?xml version="1.0" encoding="utf-8"?>
<p:tagLst xmlns:p="http://schemas.openxmlformats.org/presentationml/2006/main">
  <p:tag name="AS_UNIQUEID" val="484"/>
</p:tagLst>
</file>

<file path=ppt/tags/tag218.xml><?xml version="1.0" encoding="utf-8"?>
<p:tagLst xmlns:p="http://schemas.openxmlformats.org/presentationml/2006/main">
  <p:tag name="AS_UNIQUEID" val="485"/>
</p:tagLst>
</file>

<file path=ppt/tags/tag219.xml><?xml version="1.0" encoding="utf-8"?>
<p:tagLst xmlns:p="http://schemas.openxmlformats.org/presentationml/2006/main">
  <p:tag name="AS_UNIQUEID" val="486"/>
  <p:tag name="KSO_WM_BEAUTIFY_FLAG" val=""/>
</p:tagLst>
</file>

<file path=ppt/tags/tag220.xml><?xml version="1.0" encoding="utf-8"?>
<p:tagLst xmlns:p="http://schemas.openxmlformats.org/presentationml/2006/main">
  <p:tag name="AS_UNIQUEID" val="487"/>
</p:tagLst>
</file>

<file path=ppt/tags/tag221.xml><?xml version="1.0" encoding="utf-8"?>
<p:tagLst xmlns:p="http://schemas.openxmlformats.org/presentationml/2006/main">
  <p:tag name="AS_UNIQUEID" val="488"/>
  <p:tag name="KSO_WM_BEAUTIFY_FLAG" val=""/>
</p:tagLst>
</file>

<file path=ppt/tags/tag222.xml><?xml version="1.0" encoding="utf-8"?>
<p:tagLst xmlns:p="http://schemas.openxmlformats.org/presentationml/2006/main">
  <p:tag name="AS_UNIQUEID" val="489"/>
  <p:tag name="KSO_WM_BEAUTIFY_FLAG" val=""/>
</p:tagLst>
</file>

<file path=ppt/tags/tag223.xml><?xml version="1.0" encoding="utf-8"?>
<p:tagLst xmlns:p="http://schemas.openxmlformats.org/presentationml/2006/main">
  <p:tag name="AS_UNIQUEID" val="490"/>
  <p:tag name="KSO_WM_BEAUTIFY_FLAG" val=""/>
</p:tagLst>
</file>

<file path=ppt/tags/tag224.xml><?xml version="1.0" encoding="utf-8"?>
<p:tagLst xmlns:p="http://schemas.openxmlformats.org/presentationml/2006/main">
  <p:tag name="AS_UNIQUEID" val="491"/>
  <p:tag name="KSO_WM_BEAUTIFY_FLAG" val=""/>
</p:tagLst>
</file>

<file path=ppt/tags/tag225.xml><?xml version="1.0" encoding="utf-8"?>
<p:tagLst xmlns:p="http://schemas.openxmlformats.org/presentationml/2006/main">
  <p:tag name="AS_UNIQUEID" val="492"/>
  <p:tag name="KSO_WM_BEAUTIFY_FLAG" val=""/>
</p:tagLst>
</file>

<file path=ppt/tags/tag226.xml><?xml version="1.0" encoding="utf-8"?>
<p:tagLst xmlns:p="http://schemas.openxmlformats.org/presentationml/2006/main">
  <p:tag name="AS_UNIQUEID" val="493"/>
  <p:tag name="KSO_WM_BEAUTIFY_FLAG" val=""/>
</p:tagLst>
</file>

<file path=ppt/tags/tag227.xml><?xml version="1.0" encoding="utf-8"?>
<p:tagLst xmlns:p="http://schemas.openxmlformats.org/presentationml/2006/main">
  <p:tag name="AS_UNIQUEID" val="494"/>
  <p:tag name="KSO_WM_BEAUTIFY_FLAG" val=""/>
</p:tagLst>
</file>

<file path=ppt/tags/tag228.xml><?xml version="1.0" encoding="utf-8"?>
<p:tagLst xmlns:p="http://schemas.openxmlformats.org/presentationml/2006/main">
  <p:tag name="AS_UNIQUEID" val="495"/>
  <p:tag name="KSO_WM_BEAUTIFY_FLAG" val=""/>
</p:tagLst>
</file>

<file path=ppt/tags/tag229.xml><?xml version="1.0" encoding="utf-8"?>
<p:tagLst xmlns:p="http://schemas.openxmlformats.org/presentationml/2006/main">
  <p:tag name="AS_UNIQUEID" val="496"/>
  <p:tag name="KSO_WM_BEAUTIFY_FLAG" val=""/>
</p:tagLst>
</file>

<file path=ppt/tags/tag230.xml><?xml version="1.0" encoding="utf-8"?>
<p:tagLst xmlns:p="http://schemas.openxmlformats.org/presentationml/2006/main">
  <p:tag name="AS_UNIQUEID" val="497"/>
  <p:tag name="KSO_WM_BEAUTIFY_FLAG" val=""/>
</p:tagLst>
</file>

<file path=ppt/tags/tag231.xml><?xml version="1.0" encoding="utf-8"?>
<p:tagLst xmlns:p="http://schemas.openxmlformats.org/presentationml/2006/main">
  <p:tag name="AS_UNIQUEID" val="498"/>
  <p:tag name="KSO_WM_BEAUTIFY_FLAG" val=""/>
</p:tagLst>
</file>

<file path=ppt/tags/tag232.xml><?xml version="1.0" encoding="utf-8"?>
<p:tagLst xmlns:p="http://schemas.openxmlformats.org/presentationml/2006/main">
  <p:tag name="AS_UNIQUEID" val="499"/>
  <p:tag name="KSO_WM_BEAUTIFY_FLAG" val=""/>
</p:tagLst>
</file>

<file path=ppt/tags/tag233.xml><?xml version="1.0" encoding="utf-8"?>
<p:tagLst xmlns:p="http://schemas.openxmlformats.org/presentationml/2006/main">
  <p:tag name="AS_UNIQUEID" val="500"/>
  <p:tag name="KSO_WM_BEAUTIFY_FLAG" val=""/>
</p:tagLst>
</file>

<file path=ppt/tags/tag234.xml><?xml version="1.0" encoding="utf-8"?>
<p:tagLst xmlns:p="http://schemas.openxmlformats.org/presentationml/2006/main">
  <p:tag name="AS_UNIQUEID" val="501"/>
  <p:tag name="KSO_WM_BEAUTIFY_FLAG" val=""/>
</p:tagLst>
</file>

<file path=ppt/tags/tag235.xml><?xml version="1.0" encoding="utf-8"?>
<p:tagLst xmlns:p="http://schemas.openxmlformats.org/presentationml/2006/main">
  <p:tag name="AS_UNIQUEID" val="502"/>
  <p:tag name="KSO_WM_BEAUTIFY_FLAG" val=""/>
</p:tagLst>
</file>

<file path=ppt/tags/tag236.xml><?xml version="1.0" encoding="utf-8"?>
<p:tagLst xmlns:p="http://schemas.openxmlformats.org/presentationml/2006/main">
  <p:tag name="AS_UNIQUEID" val="503"/>
  <p:tag name="KSO_WM_BEAUTIFY_FLAG" val=""/>
</p:tagLst>
</file>

<file path=ppt/tags/tag237.xml><?xml version="1.0" encoding="utf-8"?>
<p:tagLst xmlns:p="http://schemas.openxmlformats.org/presentationml/2006/main">
  <p:tag name="AS_UNIQUEID" val="504"/>
  <p:tag name="KSO_WM_BEAUTIFY_FLAG" val=""/>
</p:tagLst>
</file>

<file path=ppt/tags/tag238.xml><?xml version="1.0" encoding="utf-8"?>
<p:tagLst xmlns:p="http://schemas.openxmlformats.org/presentationml/2006/main">
  <p:tag name="AS_UNIQUEID" val="505"/>
</p:tagLst>
</file>

<file path=ppt/tags/tag239.xml><?xml version="1.0" encoding="utf-8"?>
<p:tagLst xmlns:p="http://schemas.openxmlformats.org/presentationml/2006/main">
  <p:tag name="AS_UNIQUEID" val="506"/>
</p:tagLst>
</file>

<file path=ppt/tags/tag240.xml><?xml version="1.0" encoding="utf-8"?>
<p:tagLst xmlns:p="http://schemas.openxmlformats.org/presentationml/2006/main">
  <p:tag name="AS_UNIQUEID" val="507"/>
  <p:tag name="KSO_WM_BEAUTIFY_FLAG" val=""/>
</p:tagLst>
</file>

<file path=ppt/tags/tag241.xml><?xml version="1.0" encoding="utf-8"?>
<p:tagLst xmlns:p="http://schemas.openxmlformats.org/presentationml/2006/main">
  <p:tag name="AS_UNIQUEID" val="508"/>
</p:tagLst>
</file>

<file path=ppt/tags/tag242.xml><?xml version="1.0" encoding="utf-8"?>
<p:tagLst xmlns:p="http://schemas.openxmlformats.org/presentationml/2006/main">
  <p:tag name="AS_UNIQUEID" val="509"/>
</p:tagLst>
</file>

<file path=ppt/tags/tag243.xml><?xml version="1.0" encoding="utf-8"?>
<p:tagLst xmlns:p="http://schemas.openxmlformats.org/presentationml/2006/main">
  <p:tag name="AS_UNIQUEID" val="510"/>
</p:tagLst>
</file>

<file path=ppt/tags/tag244.xml><?xml version="1.0" encoding="utf-8"?>
<p:tagLst xmlns:p="http://schemas.openxmlformats.org/presentationml/2006/main">
  <p:tag name="AS_UNIQUEID" val="511"/>
  <p:tag name="KSO_WM_BEAUTIFY_FLAG" val=""/>
</p:tagLst>
</file>

<file path=ppt/tags/tag245.xml><?xml version="1.0" encoding="utf-8"?>
<p:tagLst xmlns:p="http://schemas.openxmlformats.org/presentationml/2006/main">
  <p:tag name="AS_UNIQUEID" val="512"/>
  <p:tag name="KSO_WM_BEAUTIFY_FLAG" val=""/>
</p:tagLst>
</file>

<file path=ppt/tags/tag246.xml><?xml version="1.0" encoding="utf-8"?>
<p:tagLst xmlns:p="http://schemas.openxmlformats.org/presentationml/2006/main">
  <p:tag name="AS_UNIQUEID" val="513"/>
</p:tagLst>
</file>

<file path=ppt/tags/tag247.xml><?xml version="1.0" encoding="utf-8"?>
<p:tagLst xmlns:p="http://schemas.openxmlformats.org/presentationml/2006/main">
  <p:tag name="AS_UNIQUEID" val="514"/>
  <p:tag name="KSO_WM_BEAUTIFY_FLAG" val=""/>
</p:tagLst>
</file>

<file path=ppt/tags/tag248.xml><?xml version="1.0" encoding="utf-8"?>
<p:tagLst xmlns:p="http://schemas.openxmlformats.org/presentationml/2006/main">
  <p:tag name="AS_UNIQUEID" val="515"/>
  <p:tag name="KSO_WM_BEAUTIFY_FLAG" val=""/>
</p:tagLst>
</file>

<file path=ppt/tags/tag249.xml><?xml version="1.0" encoding="utf-8"?>
<p:tagLst xmlns:p="http://schemas.openxmlformats.org/presentationml/2006/main">
  <p:tag name="AS_UNIQUEID" val="516"/>
  <p:tag name="KSO_WM_BEAUTIFY_FLAG" val=""/>
</p:tagLst>
</file>

<file path=ppt/tags/tag250.xml><?xml version="1.0" encoding="utf-8"?>
<p:tagLst xmlns:p="http://schemas.openxmlformats.org/presentationml/2006/main">
  <p:tag name="AS_UNIQUEID" val="517"/>
</p:tagLst>
</file>

<file path=ppt/tags/tag251.xml><?xml version="1.0" encoding="utf-8"?>
<p:tagLst xmlns:p="http://schemas.openxmlformats.org/presentationml/2006/main">
  <p:tag name="AS_UNIQUEID" val="518"/>
  <p:tag name="KSO_WM_BEAUTIFY_FLAG" val=""/>
</p:tagLst>
</file>

<file path=ppt/tags/tag252.xml><?xml version="1.0" encoding="utf-8"?>
<p:tagLst xmlns:p="http://schemas.openxmlformats.org/presentationml/2006/main">
  <p:tag name="AS_UNIQUEID" val="519"/>
  <p:tag name="KSO_WM_BEAUTIFY_FLAG" val=""/>
</p:tagLst>
</file>

<file path=ppt/tags/tag253.xml><?xml version="1.0" encoding="utf-8"?>
<p:tagLst xmlns:p="http://schemas.openxmlformats.org/presentationml/2006/main">
  <p:tag name="AS_UNIQUEID" val="520"/>
  <p:tag name="KSO_WM_BEAUTIFY_FLAG" val=""/>
</p:tagLst>
</file>

<file path=ppt/tags/tag254.xml><?xml version="1.0" encoding="utf-8"?>
<p:tagLst xmlns:p="http://schemas.openxmlformats.org/presentationml/2006/main">
  <p:tag name="AS_UNIQUEID" val="521"/>
  <p:tag name="KSO_WM_BEAUTIFY_FLAG" val=""/>
</p:tagLst>
</file>

<file path=ppt/tags/tag255.xml><?xml version="1.0" encoding="utf-8"?>
<p:tagLst xmlns:p="http://schemas.openxmlformats.org/presentationml/2006/main">
  <p:tag name="AS_UNIQUEID" val="522"/>
  <p:tag name="KSO_WM_BEAUTIFY_FLAG" val=""/>
</p:tagLst>
</file>

<file path=ppt/tags/tag256.xml><?xml version="1.0" encoding="utf-8"?>
<p:tagLst xmlns:p="http://schemas.openxmlformats.org/presentationml/2006/main">
  <p:tag name="AS_UNIQUEID" val="523"/>
  <p:tag name="KSO_WM_BEAUTIFY_FLAG" val=""/>
</p:tagLst>
</file>

<file path=ppt/tags/tag257.xml><?xml version="1.0" encoding="utf-8"?>
<p:tagLst xmlns:p="http://schemas.openxmlformats.org/presentationml/2006/main">
  <p:tag name="AS_UNIQUEID" val="524"/>
  <p:tag name="KSO_WM_BEAUTIFY_FLAG" val=""/>
</p:tagLst>
</file>

<file path=ppt/tags/tag258.xml><?xml version="1.0" encoding="utf-8"?>
<p:tagLst xmlns:p="http://schemas.openxmlformats.org/presentationml/2006/main">
  <p:tag name="AS_UNIQUEID" val="525"/>
  <p:tag name="KSO_WM_BEAUTIFY_FLAG" val=""/>
</p:tagLst>
</file>

<file path=ppt/tags/tag259.xml><?xml version="1.0" encoding="utf-8"?>
<p:tagLst xmlns:p="http://schemas.openxmlformats.org/presentationml/2006/main">
  <p:tag name="AS_UNIQUEID" val="526"/>
  <p:tag name="KSO_WM_BEAUTIFY_FLAG" val=""/>
</p:tagLst>
</file>

<file path=ppt/tags/tag260.xml><?xml version="1.0" encoding="utf-8"?>
<p:tagLst xmlns:p="http://schemas.openxmlformats.org/presentationml/2006/main">
  <p:tag name="AS_UNIQUEID" val="527"/>
  <p:tag name="KSO_WM_BEAUTIFY_FLAG" val=""/>
</p:tagLst>
</file>

<file path=ppt/tags/tag261.xml><?xml version="1.0" encoding="utf-8"?>
<p:tagLst xmlns:p="http://schemas.openxmlformats.org/presentationml/2006/main">
  <p:tag name="AS_UNIQUEID" val="528"/>
  <p:tag name="KSO_WM_BEAUTIFY_FLAG" val=""/>
</p:tagLst>
</file>

<file path=ppt/tags/tag262.xml><?xml version="1.0" encoding="utf-8"?>
<p:tagLst xmlns:p="http://schemas.openxmlformats.org/presentationml/2006/main">
  <p:tag name="AS_UNIQUEID" val="529"/>
  <p:tag name="KSO_WM_BEAUTIFY_FLAG" val=""/>
</p:tagLst>
</file>

<file path=ppt/tags/tag263.xml><?xml version="1.0" encoding="utf-8"?>
<p:tagLst xmlns:p="http://schemas.openxmlformats.org/presentationml/2006/main">
  <p:tag name="AS_UNIQUEID" val="530"/>
  <p:tag name="KSO_WM_BEAUTIFY_FLAG" val=""/>
</p:tagLst>
</file>

<file path=ppt/tags/tag264.xml><?xml version="1.0" encoding="utf-8"?>
<p:tagLst xmlns:p="http://schemas.openxmlformats.org/presentationml/2006/main">
  <p:tag name="AS_UNIQUEID" val="531"/>
  <p:tag name="KSO_WM_BEAUTIFY_FLAG" val=""/>
</p:tagLst>
</file>

<file path=ppt/tags/tag265.xml><?xml version="1.0" encoding="utf-8"?>
<p:tagLst xmlns:p="http://schemas.openxmlformats.org/presentationml/2006/main">
  <p:tag name="AS_UNIQUEID" val="532"/>
  <p:tag name="KSO_WM_BEAUTIFY_FLAG" val=""/>
</p:tagLst>
</file>

<file path=ppt/tags/tag266.xml><?xml version="1.0" encoding="utf-8"?>
<p:tagLst xmlns:p="http://schemas.openxmlformats.org/presentationml/2006/main">
  <p:tag name="AS_UNIQUEID" val="533"/>
  <p:tag name="KSO_WM_BEAUTIFY_FLAG" val=""/>
</p:tagLst>
</file>

<file path=ppt/tags/tag267.xml><?xml version="1.0" encoding="utf-8"?>
<p:tagLst xmlns:p="http://schemas.openxmlformats.org/presentationml/2006/main">
  <p:tag name="AS_UNIQUEID" val="534"/>
  <p:tag name="KSO_WM_BEAUTIFY_FLAG" val=""/>
</p:tagLst>
</file>

<file path=ppt/tags/tag268.xml><?xml version="1.0" encoding="utf-8"?>
<p:tagLst xmlns:p="http://schemas.openxmlformats.org/presentationml/2006/main">
  <p:tag name="AS_UNIQUEID" val="535"/>
  <p:tag name="KSO_WM_BEAUTIFY_FLAG" val=""/>
</p:tagLst>
</file>

<file path=ppt/tags/tag269.xml><?xml version="1.0" encoding="utf-8"?>
<p:tagLst xmlns:p="http://schemas.openxmlformats.org/presentationml/2006/main">
  <p:tag name="AS_UNIQUEID" val="536"/>
</p:tagLst>
</file>

<file path=ppt/tags/tag270.xml><?xml version="1.0" encoding="utf-8"?>
<p:tagLst xmlns:p="http://schemas.openxmlformats.org/presentationml/2006/main">
  <p:tag name="AS_UNIQUEID" val="537"/>
  <p:tag name="KSO_WM_BEAUTIFY_FLAG" val=""/>
</p:tagLst>
</file>

<file path=ppt/tags/tag271.xml><?xml version="1.0" encoding="utf-8"?>
<p:tagLst xmlns:p="http://schemas.openxmlformats.org/presentationml/2006/main">
  <p:tag name="AS_UNIQUEID" val="538"/>
</p:tagLst>
</file>

<file path=ppt/tags/tag272.xml><?xml version="1.0" encoding="utf-8"?>
<p:tagLst xmlns:p="http://schemas.openxmlformats.org/presentationml/2006/main">
  <p:tag name="AS_UNIQUEID" val="539"/>
  <p:tag name="KSO_WM_BEAUTIFY_FLAG" val=""/>
</p:tagLst>
</file>

<file path=ppt/tags/tag273.xml><?xml version="1.0" encoding="utf-8"?>
<p:tagLst xmlns:p="http://schemas.openxmlformats.org/presentationml/2006/main">
  <p:tag name="AS_UNIQUEID" val="540"/>
  <p:tag name="KSO_WM_BEAUTIFY_FLAG" val=""/>
</p:tagLst>
</file>

<file path=ppt/tags/tag274.xml><?xml version="1.0" encoding="utf-8"?>
<p:tagLst xmlns:p="http://schemas.openxmlformats.org/presentationml/2006/main">
  <p:tag name="AS_UNIQUEID" val="541"/>
</p:tagLst>
</file>

<file path=ppt/tags/tag275.xml><?xml version="1.0" encoding="utf-8"?>
<p:tagLst xmlns:p="http://schemas.openxmlformats.org/presentationml/2006/main">
  <p:tag name="AS_UNIQUEID" val="542"/>
  <p:tag name="KSO_WM_BEAUTIFY_FLAG" val=""/>
</p:tagLst>
</file>

<file path=ppt/tags/tag276.xml><?xml version="1.0" encoding="utf-8"?>
<p:tagLst xmlns:p="http://schemas.openxmlformats.org/presentationml/2006/main">
  <p:tag name="AS_UNIQUEID" val="543"/>
</p:tagLst>
</file>

<file path=ppt/tags/tag277.xml><?xml version="1.0" encoding="utf-8"?>
<p:tagLst xmlns:p="http://schemas.openxmlformats.org/presentationml/2006/main">
  <p:tag name="AS_UNIQUEID" val="544"/>
  <p:tag name="KSO_WM_BEAUTIFY_FLAG" val=""/>
</p:tagLst>
</file>

<file path=ppt/tags/tag278.xml><?xml version="1.0" encoding="utf-8"?>
<p:tagLst xmlns:p="http://schemas.openxmlformats.org/presentationml/2006/main">
  <p:tag name="AS_UNIQUEID" val="545"/>
  <p:tag name="KSO_WM_BEAUTIFY_FLAG" val=""/>
</p:tagLst>
</file>

<file path=ppt/tags/tag279.xml><?xml version="1.0" encoding="utf-8"?>
<p:tagLst xmlns:p="http://schemas.openxmlformats.org/presentationml/2006/main">
  <p:tag name="AS_UNIQUEID" val="546"/>
</p:tagLst>
</file>

<file path=ppt/tags/tag280.xml><?xml version="1.0" encoding="utf-8"?>
<p:tagLst xmlns:p="http://schemas.openxmlformats.org/presentationml/2006/main">
  <p:tag name="AS_UNIQUEID" val="547"/>
  <p:tag name="KSO_WM_BEAUTIFY_FLAG" val=""/>
</p:tagLst>
</file>

<file path=ppt/tags/tag281.xml><?xml version="1.0" encoding="utf-8"?>
<p:tagLst xmlns:p="http://schemas.openxmlformats.org/presentationml/2006/main">
  <p:tag name="AS_UNIQUEID" val="548"/>
</p:tagLst>
</file>

<file path=ppt/tags/tag282.xml><?xml version="1.0" encoding="utf-8"?>
<p:tagLst xmlns:p="http://schemas.openxmlformats.org/presentationml/2006/main">
  <p:tag name="AS_UNIQUEID" val="549"/>
  <p:tag name="KSO_WM_BEAUTIFY_FLAG" val=""/>
</p:tagLst>
</file>

<file path=ppt/tags/tag283.xml><?xml version="1.0" encoding="utf-8"?>
<p:tagLst xmlns:p="http://schemas.openxmlformats.org/presentationml/2006/main">
  <p:tag name="AS_UNIQUEID" val="550"/>
  <p:tag name="KSO_WM_BEAUTIFY_FLAG" val=""/>
</p:tagLst>
</file>

<file path=ppt/tags/tag284.xml><?xml version="1.0" encoding="utf-8"?>
<p:tagLst xmlns:p="http://schemas.openxmlformats.org/presentationml/2006/main">
  <p:tag name="AS_UNIQUEID" val="551"/>
</p:tagLst>
</file>

<file path=ppt/tags/tag285.xml><?xml version="1.0" encoding="utf-8"?>
<p:tagLst xmlns:p="http://schemas.openxmlformats.org/presentationml/2006/main">
  <p:tag name="AS_UNIQUEID" val="552"/>
  <p:tag name="KSO_WM_BEAUTIFY_FLAG" val=""/>
</p:tagLst>
</file>

<file path=ppt/tags/tag286.xml><?xml version="1.0" encoding="utf-8"?>
<p:tagLst xmlns:p="http://schemas.openxmlformats.org/presentationml/2006/main">
  <p:tag name="AS_UNIQUEID" val="553"/>
</p:tagLst>
</file>

<file path=ppt/tags/tag287.xml><?xml version="1.0" encoding="utf-8"?>
<p:tagLst xmlns:p="http://schemas.openxmlformats.org/presentationml/2006/main">
  <p:tag name="AS_UNIQUEID" val="554"/>
  <p:tag name="KSO_WM_BEAUTIFY_FLAG" val=""/>
</p:tagLst>
</file>

<file path=ppt/tags/tag288.xml><?xml version="1.0" encoding="utf-8"?>
<p:tagLst xmlns:p="http://schemas.openxmlformats.org/presentationml/2006/main">
  <p:tag name="AS_UNIQUEID" val="555"/>
</p:tagLst>
</file>

<file path=ppt/tags/tag289.xml><?xml version="1.0" encoding="utf-8"?>
<p:tagLst xmlns:p="http://schemas.openxmlformats.org/presentationml/2006/main">
  <p:tag name="AS_UNIQUEID" val="556"/>
</p:tagLst>
</file>

<file path=ppt/tags/tag290.xml><?xml version="1.0" encoding="utf-8"?>
<p:tagLst xmlns:p="http://schemas.openxmlformats.org/presentationml/2006/main">
  <p:tag name="AS_UNIQUEID" val="557"/>
</p:tagLst>
</file>

<file path=ppt/tags/tag291.xml><?xml version="1.0" encoding="utf-8"?>
<p:tagLst xmlns:p="http://schemas.openxmlformats.org/presentationml/2006/main">
  <p:tag name="AS_UNIQUEID" val="558"/>
  <p:tag name="KSO_WM_BEAUTIFY_FLAG" val=""/>
</p:tagLst>
</file>

<file path=ppt/tags/tag292.xml><?xml version="1.0" encoding="utf-8"?>
<p:tagLst xmlns:p="http://schemas.openxmlformats.org/presentationml/2006/main">
  <p:tag name="AS_UNIQUEID" val="559"/>
  <p:tag name="KSO_WM_BEAUTIFY_FLAG" val=""/>
</p:tagLst>
</file>

<file path=ppt/tags/tag293.xml><?xml version="1.0" encoding="utf-8"?>
<p:tagLst xmlns:p="http://schemas.openxmlformats.org/presentationml/2006/main">
  <p:tag name="AS_UNIQUEID" val="560"/>
  <p:tag name="KSO_WM_BEAUTIFY_FLAG" val=""/>
</p:tagLst>
</file>

<file path=ppt/tags/tag294.xml><?xml version="1.0" encoding="utf-8"?>
<p:tagLst xmlns:p="http://schemas.openxmlformats.org/presentationml/2006/main">
  <p:tag name="AS_UNIQUEID" val="561"/>
  <p:tag name="KSO_WM_BEAUTIFY_FLAG" val=""/>
</p:tagLst>
</file>

<file path=ppt/tags/tag295.xml><?xml version="1.0" encoding="utf-8"?>
<p:tagLst xmlns:p="http://schemas.openxmlformats.org/presentationml/2006/main">
  <p:tag name="AS_UNIQUEID" val="562"/>
  <p:tag name="KSO_WM_BEAUTIFY_FLAG" val=""/>
</p:tagLst>
</file>

<file path=ppt/tags/tag296.xml><?xml version="1.0" encoding="utf-8"?>
<p:tagLst xmlns:p="http://schemas.openxmlformats.org/presentationml/2006/main">
  <p:tag name="AS_UNIQUEID" val="563"/>
  <p:tag name="KSO_WM_BEAUTIFY_FLAG" val=""/>
</p:tagLst>
</file>

<file path=ppt/tags/tag297.xml><?xml version="1.0" encoding="utf-8"?>
<p:tagLst xmlns:p="http://schemas.openxmlformats.org/presentationml/2006/main">
  <p:tag name="AS_UNIQUEID" val="564"/>
  <p:tag name="KSO_WM_BEAUTIFY_FLAG" val=""/>
</p:tagLst>
</file>

<file path=ppt/tags/tag298.xml><?xml version="1.0" encoding="utf-8"?>
<p:tagLst xmlns:p="http://schemas.openxmlformats.org/presentationml/2006/main">
  <p:tag name="AS_UNIQUEID" val="565"/>
  <p:tag name="KSO_WM_BEAUTIFY_FLAG" val=""/>
</p:tagLst>
</file>

<file path=ppt/tags/tag299.xml><?xml version="1.0" encoding="utf-8"?>
<p:tagLst xmlns:p="http://schemas.openxmlformats.org/presentationml/2006/main">
  <p:tag name="AS_UNIQUEID" val="566"/>
  <p:tag name="KSO_WM_BEAUTIFY_FLAG" val=""/>
</p:tagLst>
</file>

<file path=ppt/tags/tag300.xml><?xml version="1.0" encoding="utf-8"?>
<p:tagLst xmlns:p="http://schemas.openxmlformats.org/presentationml/2006/main">
  <p:tag name="AS_UNIQUEID" val="567"/>
  <p:tag name="KSO_WM_BEAUTIFY_FLAG" val=""/>
</p:tagLst>
</file>

<file path=ppt/tags/tag301.xml><?xml version="1.0" encoding="utf-8"?>
<p:tagLst xmlns:p="http://schemas.openxmlformats.org/presentationml/2006/main">
  <p:tag name="AS_UNIQUEID" val="568"/>
  <p:tag name="KSO_WM_BEAUTIFY_FLAG" val=""/>
</p:tagLst>
</file>

<file path=ppt/tags/tag302.xml><?xml version="1.0" encoding="utf-8"?>
<p:tagLst xmlns:p="http://schemas.openxmlformats.org/presentationml/2006/main">
  <p:tag name="AS_UNIQUEID" val="569"/>
  <p:tag name="KSO_WM_BEAUTIFY_FLAG" val=""/>
</p:tagLst>
</file>

<file path=ppt/tags/tag303.xml><?xml version="1.0" encoding="utf-8"?>
<p:tagLst xmlns:p="http://schemas.openxmlformats.org/presentationml/2006/main">
  <p:tag name="AS_UNIQUEID" val="570"/>
  <p:tag name="KSO_WM_BEAUTIFY_FLAG" val=""/>
</p:tagLst>
</file>

<file path=ppt/tags/tag304.xml><?xml version="1.0" encoding="utf-8"?>
<p:tagLst xmlns:p="http://schemas.openxmlformats.org/presentationml/2006/main">
  <p:tag name="AS_UNIQUEID" val="571"/>
  <p:tag name="KSO_WM_BEAUTIFY_FLAG" val=""/>
</p:tagLst>
</file>

<file path=ppt/tags/tag305.xml><?xml version="1.0" encoding="utf-8"?>
<p:tagLst xmlns:p="http://schemas.openxmlformats.org/presentationml/2006/main">
  <p:tag name="AS_UNIQUEID" val="572"/>
</p:tagLst>
</file>

<file path=ppt/tags/tag306.xml><?xml version="1.0" encoding="utf-8"?>
<p:tagLst xmlns:p="http://schemas.openxmlformats.org/presentationml/2006/main">
  <p:tag name="AS_UNIQUEID" val="573"/>
</p:tagLst>
</file>

<file path=ppt/tags/tag307.xml><?xml version="1.0" encoding="utf-8"?>
<p:tagLst xmlns:p="http://schemas.openxmlformats.org/presentationml/2006/main">
  <p:tag name="AS_UNIQUEID" val="574"/>
</p:tagLst>
</file>

<file path=ppt/tags/tag308.xml><?xml version="1.0" encoding="utf-8"?>
<p:tagLst xmlns:p="http://schemas.openxmlformats.org/presentationml/2006/main">
  <p:tag name="AS_UNIQUEID" val="575"/>
  <p:tag name="KSO_WM_BEAUTIFY_FLAG" val=""/>
</p:tagLst>
</file>

<file path=ppt/tags/tag309.xml><?xml version="1.0" encoding="utf-8"?>
<p:tagLst xmlns:p="http://schemas.openxmlformats.org/presentationml/2006/main">
  <p:tag name="AS_UNIQUEID" val="576"/>
</p:tagLst>
</file>

<file path=ppt/tags/tag310.xml><?xml version="1.0" encoding="utf-8"?>
<p:tagLst xmlns:p="http://schemas.openxmlformats.org/presentationml/2006/main">
  <p:tag name="AS_UNIQUEID" val="577"/>
</p:tagLst>
</file>

<file path=ppt/tags/tag311.xml><?xml version="1.0" encoding="utf-8"?>
<p:tagLst xmlns:p="http://schemas.openxmlformats.org/presentationml/2006/main">
  <p:tag name="AS_UNIQUEID" val="578"/>
</p:tagLst>
</file>

<file path=ppt/tags/tag312.xml><?xml version="1.0" encoding="utf-8"?>
<p:tagLst xmlns:p="http://schemas.openxmlformats.org/presentationml/2006/main">
  <p:tag name="AS_UNIQUEID" val="579"/>
</p:tagLst>
</file>

<file path=ppt/tags/tag313.xml><?xml version="1.0" encoding="utf-8"?>
<p:tagLst xmlns:p="http://schemas.openxmlformats.org/presentationml/2006/main">
  <p:tag name="AS_UNIQUEID" val="580"/>
</p:tagLst>
</file>

<file path=ppt/tags/tag314.xml><?xml version="1.0" encoding="utf-8"?>
<p:tagLst xmlns:p="http://schemas.openxmlformats.org/presentationml/2006/main">
  <p:tag name="AS_UNIQUEID" val="581"/>
</p:tagLst>
</file>

<file path=ppt/tags/tag315.xml><?xml version="1.0" encoding="utf-8"?>
<p:tagLst xmlns:p="http://schemas.openxmlformats.org/presentationml/2006/main">
  <p:tag name="AS_UNIQUEID" val="582"/>
  <p:tag name="KSO_WM_BEAUTIFY_FLAG" val=""/>
</p:tagLst>
</file>

<file path=ppt/tags/tag316.xml><?xml version="1.0" encoding="utf-8"?>
<p:tagLst xmlns:p="http://schemas.openxmlformats.org/presentationml/2006/main">
  <p:tag name="AS_UNIQUEID" val="583"/>
</p:tagLst>
</file>

<file path=ppt/tags/tag317.xml><?xml version="1.0" encoding="utf-8"?>
<p:tagLst xmlns:p="http://schemas.openxmlformats.org/presentationml/2006/main">
  <p:tag name="AS_UNIQUEID" val="584"/>
  <p:tag name="KSO_WM_BEAUTIFY_FLAG" val=""/>
</p:tagLst>
</file>

<file path=ppt/tags/tag318.xml><?xml version="1.0" encoding="utf-8"?>
<p:tagLst xmlns:p="http://schemas.openxmlformats.org/presentationml/2006/main">
  <p:tag name="AS_UNIQUEID" val="585"/>
  <p:tag name="KSO_WM_BEAUTIFY_FLAG" val=""/>
</p:tagLst>
</file>

<file path=ppt/tags/tag319.xml><?xml version="1.0" encoding="utf-8"?>
<p:tagLst xmlns:p="http://schemas.openxmlformats.org/presentationml/2006/main">
  <p:tag name="AS_UNIQUEID" val="586"/>
</p:tagLst>
</file>

<file path=ppt/tags/tag320.xml><?xml version="1.0" encoding="utf-8"?>
<p:tagLst xmlns:p="http://schemas.openxmlformats.org/presentationml/2006/main">
  <p:tag name="AS_UNIQUEID" val="587"/>
  <p:tag name="KSO_WM_BEAUTIFY_FLAG" val=""/>
</p:tagLst>
</file>

<file path=ppt/tags/tag321.xml><?xml version="1.0" encoding="utf-8"?>
<p:tagLst xmlns:p="http://schemas.openxmlformats.org/presentationml/2006/main">
  <p:tag name="AS_UNIQUEID" val="588"/>
  <p:tag name="KSO_WM_BEAUTIFY_FLAG" val=""/>
</p:tagLst>
</file>

<file path=ppt/tags/tag32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3.xml><?xml version="1.0" encoding="utf-8"?>
<p:tagLst xmlns:p="http://schemas.openxmlformats.org/presentationml/2006/main">
  <p:tag name="AS_UNIQUEID" val="589"/>
</p:tagLst>
</file>

<file path=ppt/tags/tag324.xml><?xml version="1.0" encoding="utf-8"?>
<p:tagLst xmlns:p="http://schemas.openxmlformats.org/presentationml/2006/main">
  <p:tag name="AS_UNIQUEID" val="590"/>
  <p:tag name="KSO_WM_BEAUTIFY_FLAG" val=""/>
</p:tagLst>
</file>

<file path=ppt/tags/tag325.xml><?xml version="1.0" encoding="utf-8"?>
<p:tagLst xmlns:p="http://schemas.openxmlformats.org/presentationml/2006/main">
  <p:tag name="AS_UNIQUEID" val="591"/>
</p:tagLst>
</file>

<file path=ppt/tags/tag326.xml><?xml version="1.0" encoding="utf-8"?>
<p:tagLst xmlns:p="http://schemas.openxmlformats.org/presentationml/2006/main">
  <p:tag name="AS_UNIQUEID" val="592"/>
</p:tagLst>
</file>

<file path=ppt/tags/tag327.xml><?xml version="1.0" encoding="utf-8"?>
<p:tagLst xmlns:p="http://schemas.openxmlformats.org/presentationml/2006/main">
  <p:tag name="AS_UNIQUEID" val="593"/>
</p:tagLst>
</file>

<file path=ppt/tags/tag328.xml><?xml version="1.0" encoding="utf-8"?>
<p:tagLst xmlns:p="http://schemas.openxmlformats.org/presentationml/2006/main">
  <p:tag name="AS_UNIQUEID" val="594"/>
  <p:tag name="KSO_WM_BEAUTIFY_FLAG" val=""/>
</p:tagLst>
</file>

<file path=ppt/tags/tag329.xml><?xml version="1.0" encoding="utf-8"?>
<p:tagLst xmlns:p="http://schemas.openxmlformats.org/presentationml/2006/main">
  <p:tag name="AS_UNIQUEID" val="595"/>
  <p:tag name="KSO_WM_BEAUTIFY_FLAG" val=""/>
</p:tagLst>
</file>

<file path=ppt/tags/tag330.xml><?xml version="1.0" encoding="utf-8"?>
<p:tagLst xmlns:p="http://schemas.openxmlformats.org/presentationml/2006/main">
  <p:tag name="AS_UNIQUEID" val="596"/>
  <p:tag name="KSO_WM_BEAUTIFY_FLAG" val=""/>
</p:tagLst>
</file>

<file path=ppt/tags/tag331.xml><?xml version="1.0" encoding="utf-8"?>
<p:tagLst xmlns:p="http://schemas.openxmlformats.org/presentationml/2006/main">
  <p:tag name="AS_UNIQUEID" val="597"/>
  <p:tag name="KSO_WM_BEAUTIFY_FLAG" val=""/>
</p:tagLst>
</file>

<file path=ppt/tags/tag332.xml><?xml version="1.0" encoding="utf-8"?>
<p:tagLst xmlns:p="http://schemas.openxmlformats.org/presentationml/2006/main">
  <p:tag name="AS_UNIQUEID" val="598"/>
  <p:tag name="KSO_WM_BEAUTIFY_FLAG" val=""/>
</p:tagLst>
</file>

<file path=ppt/tags/tag333.xml><?xml version="1.0" encoding="utf-8"?>
<p:tagLst xmlns:p="http://schemas.openxmlformats.org/presentationml/2006/main">
  <p:tag name="AS_UNIQUEID" val="599"/>
  <p:tag name="KSO_WM_BEAUTIFY_FLAG" val=""/>
</p:tagLst>
</file>

<file path=ppt/tags/tag334.xml><?xml version="1.0" encoding="utf-8"?>
<p:tagLst xmlns:p="http://schemas.openxmlformats.org/presentationml/2006/main">
  <p:tag name="AS_UNIQUEID" val="600"/>
  <p:tag name="KSO_WM_BEAUTIFY_FLAG" val=""/>
</p:tagLst>
</file>

<file path=ppt/tags/tag335.xml><?xml version="1.0" encoding="utf-8"?>
<p:tagLst xmlns:p="http://schemas.openxmlformats.org/presentationml/2006/main">
  <p:tag name="AS_UNIQUEID" val="601"/>
  <p:tag name="KSO_WM_BEAUTIFY_FLAG" val=""/>
</p:tagLst>
</file>

<file path=ppt/tags/tag336.xml><?xml version="1.0" encoding="utf-8"?>
<p:tagLst xmlns:p="http://schemas.openxmlformats.org/presentationml/2006/main">
  <p:tag name="AS_UNIQUEID" val="602"/>
  <p:tag name="KSO_WM_BEAUTIFY_FLAG" val=""/>
</p:tagLst>
</file>

<file path=ppt/tags/tag337.xml><?xml version="1.0" encoding="utf-8"?>
<p:tagLst xmlns:p="http://schemas.openxmlformats.org/presentationml/2006/main">
  <p:tag name="AS_UNIQUEID" val="603"/>
  <p:tag name="KSO_WM_BEAUTIFY_FLAG" val=""/>
</p:tagLst>
</file>

<file path=ppt/tags/tag338.xml><?xml version="1.0" encoding="utf-8"?>
<p:tagLst xmlns:p="http://schemas.openxmlformats.org/presentationml/2006/main">
  <p:tag name="AS_UNIQUEID" val="604"/>
  <p:tag name="KSO_WM_BEAUTIFY_FLAG" val=""/>
</p:tagLst>
</file>

<file path=ppt/tags/tag339.xml><?xml version="1.0" encoding="utf-8"?>
<p:tagLst xmlns:p="http://schemas.openxmlformats.org/presentationml/2006/main">
  <p:tag name="AS_UNIQUEID" val="605"/>
  <p:tag name="KSO_WM_BEAUTIFY_FLAG" val=""/>
</p:tagLst>
</file>

<file path=ppt/tags/tag340.xml><?xml version="1.0" encoding="utf-8"?>
<p:tagLst xmlns:p="http://schemas.openxmlformats.org/presentationml/2006/main">
  <p:tag name="AS_UNIQUEID" val="606"/>
  <p:tag name="KSO_WM_BEAUTIFY_FLAG" val=""/>
</p:tagLst>
</file>

<file path=ppt/tags/tag341.xml><?xml version="1.0" encoding="utf-8"?>
<p:tagLst xmlns:p="http://schemas.openxmlformats.org/presentationml/2006/main">
  <p:tag name="AS_UNIQUEID" val="607"/>
  <p:tag name="KSO_WM_BEAUTIFY_FLAG" val=""/>
</p:tagLst>
</file>

<file path=ppt/tags/tag342.xml><?xml version="1.0" encoding="utf-8"?>
<p:tagLst xmlns:p="http://schemas.openxmlformats.org/presentationml/2006/main">
  <p:tag name="AS_UNIQUEID" val="608"/>
</p:tagLst>
</file>

<file path=ppt/tags/tag343.xml><?xml version="1.0" encoding="utf-8"?>
<p:tagLst xmlns:p="http://schemas.openxmlformats.org/presentationml/2006/main">
  <p:tag name="AS_UNIQUEID" val="609"/>
</p:tagLst>
</file>

<file path=ppt/tags/tag344.xml><?xml version="1.0" encoding="utf-8"?>
<p:tagLst xmlns:p="http://schemas.openxmlformats.org/presentationml/2006/main">
  <p:tag name="AS_UNIQUEID" val="610"/>
</p:tagLst>
</file>

<file path=ppt/tags/tag345.xml><?xml version="1.0" encoding="utf-8"?>
<p:tagLst xmlns:p="http://schemas.openxmlformats.org/presentationml/2006/main">
  <p:tag name="AS_UNIQUEID" val="611"/>
  <p:tag name="KSO_WM_BEAUTIFY_FLAG" val=""/>
</p:tagLst>
</file>

<file path=ppt/tags/tag346.xml><?xml version="1.0" encoding="utf-8"?>
<p:tagLst xmlns:p="http://schemas.openxmlformats.org/presentationml/2006/main">
  <p:tag name="AS_UNIQUEID" val="612"/>
</p:tagLst>
</file>

<file path=ppt/tags/tag347.xml><?xml version="1.0" encoding="utf-8"?>
<p:tagLst xmlns:p="http://schemas.openxmlformats.org/presentationml/2006/main">
  <p:tag name="AS_UNIQUEID" val="613"/>
</p:tagLst>
</file>

<file path=ppt/tags/tag348.xml><?xml version="1.0" encoding="utf-8"?>
<p:tagLst xmlns:p="http://schemas.openxmlformats.org/presentationml/2006/main">
  <p:tag name="AS_UNIQUEID" val="614"/>
  <p:tag name="KSO_WM_BEAUTIFY_FLAG" val=""/>
</p:tagLst>
</file>

<file path=ppt/tags/tag349.xml><?xml version="1.0" encoding="utf-8"?>
<p:tagLst xmlns:p="http://schemas.openxmlformats.org/presentationml/2006/main">
  <p:tag name="AS_UNIQUEID" val="615"/>
</p:tagLst>
</file>

<file path=ppt/tags/tag350.xml><?xml version="1.0" encoding="utf-8"?>
<p:tagLst xmlns:p="http://schemas.openxmlformats.org/presentationml/2006/main">
  <p:tag name="AS_UNIQUEID" val="616"/>
</p:tagLst>
</file>

<file path=ppt/tags/tag351.xml><?xml version="1.0" encoding="utf-8"?>
<p:tagLst xmlns:p="http://schemas.openxmlformats.org/presentationml/2006/main">
  <p:tag name="AS_UNIQUEID" val="617"/>
</p:tagLst>
</file>

<file path=ppt/tags/tag352.xml><?xml version="1.0" encoding="utf-8"?>
<p:tagLst xmlns:p="http://schemas.openxmlformats.org/presentationml/2006/main">
  <p:tag name="AS_UNIQUEID" val="618"/>
</p:tagLst>
</file>

<file path=ppt/tags/tag353.xml><?xml version="1.0" encoding="utf-8"?>
<p:tagLst xmlns:p="http://schemas.openxmlformats.org/presentationml/2006/main">
  <p:tag name="AS_UNIQUEID" val="619"/>
</p:tagLst>
</file>

<file path=ppt/tags/tag354.xml><?xml version="1.0" encoding="utf-8"?>
<p:tagLst xmlns:p="http://schemas.openxmlformats.org/presentationml/2006/main">
  <p:tag name="AS_UNIQUEID" val="620"/>
</p:tagLst>
</file>

<file path=ppt/tags/tag355.xml><?xml version="1.0" encoding="utf-8"?>
<p:tagLst xmlns:p="http://schemas.openxmlformats.org/presentationml/2006/main">
  <p:tag name="AS_UNIQUEID" val="621"/>
</p:tagLst>
</file>

<file path=ppt/tags/tag356.xml><?xml version="1.0" encoding="utf-8"?>
<p:tagLst xmlns:p="http://schemas.openxmlformats.org/presentationml/2006/main">
  <p:tag name="AS_UNIQUEID" val="622"/>
</p:tagLst>
</file>

<file path=ppt/tags/tag357.xml><?xml version="1.0" encoding="utf-8"?>
<p:tagLst xmlns:p="http://schemas.openxmlformats.org/presentationml/2006/main">
  <p:tag name="AS_UNIQUEID" val="623"/>
</p:tagLst>
</file>

<file path=ppt/tags/tag358.xml><?xml version="1.0" encoding="utf-8"?>
<p:tagLst xmlns:p="http://schemas.openxmlformats.org/presentationml/2006/main">
  <p:tag name="AS_UNIQUEID" val="624"/>
</p:tagLst>
</file>

<file path=ppt/tags/tag359.xml><?xml version="1.0" encoding="utf-8"?>
<p:tagLst xmlns:p="http://schemas.openxmlformats.org/presentationml/2006/main">
  <p:tag name="AS_UNIQUEID" val="625"/>
  <p:tag name="KSO_WM_BEAUTIFY_FLAG" val=""/>
</p:tagLst>
</file>

<file path=ppt/tags/tag360.xml><?xml version="1.0" encoding="utf-8"?>
<p:tagLst xmlns:p="http://schemas.openxmlformats.org/presentationml/2006/main">
  <p:tag name="AS_UNIQUEID" val="626"/>
</p:tagLst>
</file>

<file path=ppt/tags/tag36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2.xml><?xml version="1.0" encoding="utf-8"?>
<p:tagLst xmlns:p="http://schemas.openxmlformats.org/presentationml/2006/main">
  <p:tag name="AS_UNIQUEID" val="627"/>
</p:tagLst>
</file>

<file path=ppt/tags/tag363.xml><?xml version="1.0" encoding="utf-8"?>
<p:tagLst xmlns:p="http://schemas.openxmlformats.org/presentationml/2006/main">
  <p:tag name="AS_UNIQUEID" val="628"/>
  <p:tag name="KSO_WM_BEAUTIFY_FLAG" val=""/>
</p:tagLst>
</file>

<file path=ppt/tags/tag364.xml><?xml version="1.0" encoding="utf-8"?>
<p:tagLst xmlns:p="http://schemas.openxmlformats.org/presentationml/2006/main">
  <p:tag name="AS_UNIQUEID" val="629"/>
</p:tagLst>
</file>

<file path=ppt/tags/tag365.xml><?xml version="1.0" encoding="utf-8"?>
<p:tagLst xmlns:p="http://schemas.openxmlformats.org/presentationml/2006/main">
  <p:tag name="AS_UNIQUEID" val="630"/>
</p:tagLst>
</file>

<file path=ppt/tags/tag366.xml><?xml version="1.0" encoding="utf-8"?>
<p:tagLst xmlns:p="http://schemas.openxmlformats.org/presentationml/2006/main">
  <p:tag name="AS_UNIQUEID" val="631"/>
</p:tagLst>
</file>

<file path=ppt/tags/tag367.xml><?xml version="1.0" encoding="utf-8"?>
<p:tagLst xmlns:p="http://schemas.openxmlformats.org/presentationml/2006/main">
  <p:tag name="AS_UNIQUEID" val="632"/>
  <p:tag name="KSO_WM_BEAUTIFY_FLAG" val=""/>
</p:tagLst>
</file>

<file path=ppt/tags/tag368.xml><?xml version="1.0" encoding="utf-8"?>
<p:tagLst xmlns:p="http://schemas.openxmlformats.org/presentationml/2006/main">
  <p:tag name="AS_UNIQUEID" val="633"/>
  <p:tag name="KSO_WM_BEAUTIFY_FLAG" val=""/>
</p:tagLst>
</file>

<file path=ppt/tags/tag369.xml><?xml version="1.0" encoding="utf-8"?>
<p:tagLst xmlns:p="http://schemas.openxmlformats.org/presentationml/2006/main">
  <p:tag name="AS_UNIQUEID" val="634"/>
  <p:tag name="KSO_WM_BEAUTIFY_FLAG" val=""/>
</p:tagLst>
</file>

<file path=ppt/tags/tag370.xml><?xml version="1.0" encoding="utf-8"?>
<p:tagLst xmlns:p="http://schemas.openxmlformats.org/presentationml/2006/main">
  <p:tag name="AS_UNIQUEID" val="635"/>
  <p:tag name="KSO_WM_BEAUTIFY_FLAG" val=""/>
</p:tagLst>
</file>

<file path=ppt/tags/tag371.xml><?xml version="1.0" encoding="utf-8"?>
<p:tagLst xmlns:p="http://schemas.openxmlformats.org/presentationml/2006/main">
  <p:tag name="AS_UNIQUEID" val="636"/>
  <p:tag name="KSO_WM_BEAUTIFY_FLAG" val=""/>
</p:tagLst>
</file>

<file path=ppt/tags/tag372.xml><?xml version="1.0" encoding="utf-8"?>
<p:tagLst xmlns:p="http://schemas.openxmlformats.org/presentationml/2006/main">
  <p:tag name="AS_UNIQUEID" val="637"/>
  <p:tag name="KSO_WM_BEAUTIFY_FLAG" val=""/>
</p:tagLst>
</file>

<file path=ppt/tags/tag373.xml><?xml version="1.0" encoding="utf-8"?>
<p:tagLst xmlns:p="http://schemas.openxmlformats.org/presentationml/2006/main">
  <p:tag name="AS_UNIQUEID" val="638"/>
  <p:tag name="KSO_WM_BEAUTIFY_FLAG" val=""/>
</p:tagLst>
</file>

<file path=ppt/tags/tag374.xml><?xml version="1.0" encoding="utf-8"?>
<p:tagLst xmlns:p="http://schemas.openxmlformats.org/presentationml/2006/main">
  <p:tag name="AS_UNIQUEID" val="639"/>
  <p:tag name="KSO_WM_BEAUTIFY_FLAG" val=""/>
</p:tagLst>
</file>

<file path=ppt/tags/tag375.xml><?xml version="1.0" encoding="utf-8"?>
<p:tagLst xmlns:p="http://schemas.openxmlformats.org/presentationml/2006/main">
  <p:tag name="AS_UNIQUEID" val="640"/>
  <p:tag name="KSO_WM_BEAUTIFY_FLAG" val=""/>
</p:tagLst>
</file>

<file path=ppt/tags/tag376.xml><?xml version="1.0" encoding="utf-8"?>
<p:tagLst xmlns:p="http://schemas.openxmlformats.org/presentationml/2006/main">
  <p:tag name="AS_UNIQUEID" val="641"/>
  <p:tag name="KSO_WM_BEAUTIFY_FLAG" val=""/>
</p:tagLst>
</file>

<file path=ppt/tags/tag377.xml><?xml version="1.0" encoding="utf-8"?>
<p:tagLst xmlns:p="http://schemas.openxmlformats.org/presentationml/2006/main">
  <p:tag name="AS_UNIQUEID" val="642"/>
  <p:tag name="KSO_WM_BEAUTIFY_FLAG" val=""/>
</p:tagLst>
</file>

<file path=ppt/tags/tag378.xml><?xml version="1.0" encoding="utf-8"?>
<p:tagLst xmlns:p="http://schemas.openxmlformats.org/presentationml/2006/main">
  <p:tag name="AS_UNIQUEID" val="643"/>
  <p:tag name="KSO_WM_BEAUTIFY_FLAG" val=""/>
</p:tagLst>
</file>

<file path=ppt/tags/tag379.xml><?xml version="1.0" encoding="utf-8"?>
<p:tagLst xmlns:p="http://schemas.openxmlformats.org/presentationml/2006/main">
  <p:tag name="AS_UNIQUEID" val="644"/>
  <p:tag name="KSO_WM_BEAUTIFY_FLAG" val=""/>
</p:tagLst>
</file>

<file path=ppt/tags/tag380.xml><?xml version="1.0" encoding="utf-8"?>
<p:tagLst xmlns:p="http://schemas.openxmlformats.org/presentationml/2006/main">
  <p:tag name="AS_UNIQUEID" val="645"/>
  <p:tag name="KSO_WM_BEAUTIFY_FLAG" val=""/>
</p:tagLst>
</file>

<file path=ppt/tags/tag381.xml><?xml version="1.0" encoding="utf-8"?>
<p:tagLst xmlns:p="http://schemas.openxmlformats.org/presentationml/2006/main">
  <p:tag name="AS_UNIQUEID" val="646"/>
  <p:tag name="KSO_WM_BEAUTIFY_FLAG" val=""/>
</p:tagLst>
</file>

<file path=ppt/tags/tag382.xml><?xml version="1.0" encoding="utf-8"?>
<p:tagLst xmlns:p="http://schemas.openxmlformats.org/presentationml/2006/main">
  <p:tag name="AS_UNIQUEID" val="647"/>
</p:tagLst>
</file>

<file path=ppt/tags/tag383.xml><?xml version="1.0" encoding="utf-8"?>
<p:tagLst xmlns:p="http://schemas.openxmlformats.org/presentationml/2006/main">
  <p:tag name="AS_UNIQUEID" val="648"/>
</p:tagLst>
</file>

<file path=ppt/tags/tag384.xml><?xml version="1.0" encoding="utf-8"?>
<p:tagLst xmlns:p="http://schemas.openxmlformats.org/presentationml/2006/main">
  <p:tag name="AS_UNIQUEID" val="649"/>
</p:tagLst>
</file>

<file path=ppt/tags/tag385.xml><?xml version="1.0" encoding="utf-8"?>
<p:tagLst xmlns:p="http://schemas.openxmlformats.org/presentationml/2006/main">
  <p:tag name="AS_UNIQUEID" val="650"/>
</p:tagLst>
</file>

<file path=ppt/tags/tag386.xml><?xml version="1.0" encoding="utf-8"?>
<p:tagLst xmlns:p="http://schemas.openxmlformats.org/presentationml/2006/main">
  <p:tag name="AS_UNIQUEID" val="651"/>
</p:tagLst>
</file>

<file path=ppt/tags/tag387.xml><?xml version="1.0" encoding="utf-8"?>
<p:tagLst xmlns:p="http://schemas.openxmlformats.org/presentationml/2006/main">
  <p:tag name="AS_UNIQUEID" val="652"/>
</p:tagLst>
</file>

<file path=ppt/tags/tag388.xml><?xml version="1.0" encoding="utf-8"?>
<p:tagLst xmlns:p="http://schemas.openxmlformats.org/presentationml/2006/main">
  <p:tag name="AS_UNIQUEID" val="653"/>
</p:tagLst>
</file>

<file path=ppt/tags/tag389.xml><?xml version="1.0" encoding="utf-8"?>
<p:tagLst xmlns:p="http://schemas.openxmlformats.org/presentationml/2006/main">
  <p:tag name="AS_UNIQUEID" val="654"/>
</p:tagLst>
</file>

<file path=ppt/tags/tag390.xml><?xml version="1.0" encoding="utf-8"?>
<p:tagLst xmlns:p="http://schemas.openxmlformats.org/presentationml/2006/main">
  <p:tag name="AS_UNIQUEID" val="655"/>
  <p:tag name="KSO_WM_BEAUTIFY_FLAG" val=""/>
</p:tagLst>
</file>

<file path=ppt/tags/tag391.xml><?xml version="1.0" encoding="utf-8"?>
<p:tagLst xmlns:p="http://schemas.openxmlformats.org/presentationml/2006/main">
  <p:tag name="AS_UNIQUEID" val="656"/>
  <p:tag name="KSO_WM_BEAUTIFY_FLAG" val=""/>
</p:tagLst>
</file>

<file path=ppt/tags/tag392.xml><?xml version="1.0" encoding="utf-8"?>
<p:tagLst xmlns:p="http://schemas.openxmlformats.org/presentationml/2006/main">
  <p:tag name="AS_UNIQUEID" val="657"/>
  <p:tag name="KSO_WM_BEAUTIFY_FLAG" val=""/>
</p:tagLst>
</file>

<file path=ppt/tags/tag393.xml><?xml version="1.0" encoding="utf-8"?>
<p:tagLst xmlns:p="http://schemas.openxmlformats.org/presentationml/2006/main">
  <p:tag name="AS_UNIQUEID" val="658"/>
</p:tagLst>
</file>

<file path=ppt/tags/tag394.xml><?xml version="1.0" encoding="utf-8"?>
<p:tagLst xmlns:p="http://schemas.openxmlformats.org/presentationml/2006/main">
  <p:tag name="AS_UNIQUEID" val="659"/>
</p:tagLst>
</file>

<file path=ppt/tags/tag395.xml><?xml version="1.0" encoding="utf-8"?>
<p:tagLst xmlns:p="http://schemas.openxmlformats.org/presentationml/2006/main">
  <p:tag name="AS_UNIQUEID" val="660"/>
</p:tagLst>
</file>

<file path=ppt/tags/tag396.xml><?xml version="1.0" encoding="utf-8"?>
<p:tagLst xmlns:p="http://schemas.openxmlformats.org/presentationml/2006/main">
  <p:tag name="AS_UNIQUEID" val="661"/>
</p:tagLst>
</file>

<file path=ppt/tags/tag397.xml><?xml version="1.0" encoding="utf-8"?>
<p:tagLst xmlns:p="http://schemas.openxmlformats.org/presentationml/2006/main">
  <p:tag name="AS_UNIQUEID" val="662"/>
</p:tagLst>
</file>

<file path=ppt/tags/tag398.xml><?xml version="1.0" encoding="utf-8"?>
<p:tagLst xmlns:p="http://schemas.openxmlformats.org/presentationml/2006/main">
  <p:tag name="AS_UNIQUEID" val="663"/>
</p:tagLst>
</file>

<file path=ppt/tags/tag399.xml><?xml version="1.0" encoding="utf-8"?>
<p:tagLst xmlns:p="http://schemas.openxmlformats.org/presentationml/2006/main">
  <p:tag name="AS_UNIQUEID" val="664"/>
  <p:tag name="KSO_WM_BEAUTIFY_FLAG" val=""/>
</p:tagLst>
</file>

<file path=ppt/tags/tag400.xml><?xml version="1.0" encoding="utf-8"?>
<p:tagLst xmlns:p="http://schemas.openxmlformats.org/presentationml/2006/main">
  <p:tag name="AS_UNIQUEID" val="665"/>
</p:tagLst>
</file>

<file path=ppt/tags/tag401.xml><?xml version="1.0" encoding="utf-8"?>
<p:tagLst xmlns:p="http://schemas.openxmlformats.org/presentationml/2006/main">
  <p:tag name="AS_UNIQUEID" val="666"/>
</p:tagLst>
</file>

<file path=ppt/tags/tag40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03.xml><?xml version="1.0" encoding="utf-8"?>
<p:tagLst xmlns:p="http://schemas.openxmlformats.org/presentationml/2006/main">
  <p:tag name="AS_UNIQUEID" val="667"/>
</p:tagLst>
</file>

<file path=ppt/tags/tag404.xml><?xml version="1.0" encoding="utf-8"?>
<p:tagLst xmlns:p="http://schemas.openxmlformats.org/presentationml/2006/main">
  <p:tag name="AS_UNIQUEID" val="668"/>
</p:tagLst>
</file>

<file path=ppt/tags/tag405.xml><?xml version="1.0" encoding="utf-8"?>
<p:tagLst xmlns:p="http://schemas.openxmlformats.org/presentationml/2006/main">
  <p:tag name="AS_UNIQUEID" val="669"/>
</p:tagLst>
</file>

<file path=ppt/tags/tag406.xml><?xml version="1.0" encoding="utf-8"?>
<p:tagLst xmlns:p="http://schemas.openxmlformats.org/presentationml/2006/main">
  <p:tag name="AS_UNIQUEID" val="670"/>
  <p:tag name="KSO_WM_BEAUTIFY_FLAG" val=""/>
</p:tagLst>
</file>

<file path=ppt/tags/tag407.xml><?xml version="1.0" encoding="utf-8"?>
<p:tagLst xmlns:p="http://schemas.openxmlformats.org/presentationml/2006/main">
  <p:tag name="AS_UNIQUEID" val="671"/>
</p:tagLst>
</file>

<file path=ppt/tags/tag408.xml><?xml version="1.0" encoding="utf-8"?>
<p:tagLst xmlns:p="http://schemas.openxmlformats.org/presentationml/2006/main">
  <p:tag name="AS_UNIQUEID" val="672"/>
</p:tagLst>
</file>

<file path=ppt/tags/tag409.xml><?xml version="1.0" encoding="utf-8"?>
<p:tagLst xmlns:p="http://schemas.openxmlformats.org/presentationml/2006/main">
  <p:tag name="AS_UNIQUEID" val="673"/>
</p:tagLst>
</file>

<file path=ppt/tags/tag410.xml><?xml version="1.0" encoding="utf-8"?>
<p:tagLst xmlns:p="http://schemas.openxmlformats.org/presentationml/2006/main">
  <p:tag name="AS_UNIQUEID" val="674"/>
  <p:tag name="KSO_WM_BEAUTIFY_FLAG" val=""/>
</p:tagLst>
</file>

<file path=ppt/tags/tag411.xml><?xml version="1.0" encoding="utf-8"?>
<p:tagLst xmlns:p="http://schemas.openxmlformats.org/presentationml/2006/main">
  <p:tag name="AS_UNIQUEID" val="675"/>
  <p:tag name="KSO_WM_BEAUTIFY_FLAG" val=""/>
</p:tagLst>
</file>

<file path=ppt/tags/tag412.xml><?xml version="1.0" encoding="utf-8"?>
<p:tagLst xmlns:p="http://schemas.openxmlformats.org/presentationml/2006/main">
  <p:tag name="AS_UNIQUEID" val="676"/>
  <p:tag name="KSO_WM_BEAUTIFY_FLAG" val=""/>
</p:tagLst>
</file>

<file path=ppt/tags/tag413.xml><?xml version="1.0" encoding="utf-8"?>
<p:tagLst xmlns:p="http://schemas.openxmlformats.org/presentationml/2006/main">
  <p:tag name="AS_UNIQUEID" val="677"/>
  <p:tag name="KSO_WM_BEAUTIFY_FLAG" val=""/>
</p:tagLst>
</file>

<file path=ppt/tags/tag414.xml><?xml version="1.0" encoding="utf-8"?>
<p:tagLst xmlns:p="http://schemas.openxmlformats.org/presentationml/2006/main">
  <p:tag name="AS_UNIQUEID" val="678"/>
  <p:tag name="KSO_WM_BEAUTIFY_FLAG" val=""/>
</p:tagLst>
</file>

<file path=ppt/tags/tag415.xml><?xml version="1.0" encoding="utf-8"?>
<p:tagLst xmlns:p="http://schemas.openxmlformats.org/presentationml/2006/main">
  <p:tag name="AS_UNIQUEID" val="679"/>
  <p:tag name="KSO_WM_BEAUTIFY_FLAG" val=""/>
</p:tagLst>
</file>

<file path=ppt/tags/tag416.xml><?xml version="1.0" encoding="utf-8"?>
<p:tagLst xmlns:p="http://schemas.openxmlformats.org/presentationml/2006/main">
  <p:tag name="AS_UNIQUEID" val="680"/>
  <p:tag name="KSO_WM_BEAUTIFY_FLAG" val=""/>
</p:tagLst>
</file>

<file path=ppt/tags/tag417.xml><?xml version="1.0" encoding="utf-8"?>
<p:tagLst xmlns:p="http://schemas.openxmlformats.org/presentationml/2006/main">
  <p:tag name="AS_UNIQUEID" val="681"/>
  <p:tag name="KSO_WM_BEAUTIFY_FLAG" val=""/>
</p:tagLst>
</file>

<file path=ppt/tags/tag418.xml><?xml version="1.0" encoding="utf-8"?>
<p:tagLst xmlns:p="http://schemas.openxmlformats.org/presentationml/2006/main">
  <p:tag name="AS_UNIQUEID" val="682"/>
  <p:tag name="KSO_WM_BEAUTIFY_FLAG" val=""/>
</p:tagLst>
</file>

<file path=ppt/tags/tag419.xml><?xml version="1.0" encoding="utf-8"?>
<p:tagLst xmlns:p="http://schemas.openxmlformats.org/presentationml/2006/main">
  <p:tag name="AS_UNIQUEID" val="683"/>
  <p:tag name="KSO_WM_BEAUTIFY_FLAG" val=""/>
</p:tagLst>
</file>

<file path=ppt/tags/tag420.xml><?xml version="1.0" encoding="utf-8"?>
<p:tagLst xmlns:p="http://schemas.openxmlformats.org/presentationml/2006/main">
  <p:tag name="AS_UNIQUEID" val="684"/>
  <p:tag name="KSO_WM_BEAUTIFY_FLAG" val=""/>
</p:tagLst>
</file>

<file path=ppt/tags/tag421.xml><?xml version="1.0" encoding="utf-8"?>
<p:tagLst xmlns:p="http://schemas.openxmlformats.org/presentationml/2006/main">
  <p:tag name="AS_UNIQUEID" val="685"/>
  <p:tag name="KSO_WM_BEAUTIFY_FLAG" val=""/>
</p:tagLst>
</file>

<file path=ppt/tags/tag422.xml><?xml version="1.0" encoding="utf-8"?>
<p:tagLst xmlns:p="http://schemas.openxmlformats.org/presentationml/2006/main">
  <p:tag name="AS_UNIQUEID" val="686"/>
  <p:tag name="KSO_WM_BEAUTIFY_FLAG" val=""/>
</p:tagLst>
</file>

<file path=ppt/tags/tag423.xml><?xml version="1.0" encoding="utf-8"?>
<p:tagLst xmlns:p="http://schemas.openxmlformats.org/presentationml/2006/main">
  <p:tag name="AS_UNIQUEID" val="687"/>
  <p:tag name="KSO_WM_BEAUTIFY_FLAG" val=""/>
</p:tagLst>
</file>

<file path=ppt/tags/tag424.xml><?xml version="1.0" encoding="utf-8"?>
<p:tagLst xmlns:p="http://schemas.openxmlformats.org/presentationml/2006/main">
  <p:tag name="AS_UNIQUEID" val="688"/>
  <p:tag name="KSO_WM_BEAUTIFY_FLAG" val=""/>
</p:tagLst>
</file>

<file path=ppt/tags/tag425.xml><?xml version="1.0" encoding="utf-8"?>
<p:tagLst xmlns:p="http://schemas.openxmlformats.org/presentationml/2006/main">
  <p:tag name="AS_UNIQUEID" val="689"/>
</p:tagLst>
</file>

<file path=ppt/tags/tag426.xml><?xml version="1.0" encoding="utf-8"?>
<p:tagLst xmlns:p="http://schemas.openxmlformats.org/presentationml/2006/main">
  <p:tag name="AS_UNIQUEID" val="690"/>
</p:tagLst>
</file>

<file path=ppt/tags/tag427.xml><?xml version="1.0" encoding="utf-8"?>
<p:tagLst xmlns:p="http://schemas.openxmlformats.org/presentationml/2006/main">
  <p:tag name="AS_UNIQUEID" val="691"/>
</p:tagLst>
</file>

<file path=ppt/tags/tag428.xml><?xml version="1.0" encoding="utf-8"?>
<p:tagLst xmlns:p="http://schemas.openxmlformats.org/presentationml/2006/main">
  <p:tag name="AS_UNIQUEID" val="692"/>
</p:tagLst>
</file>

<file path=ppt/tags/tag429.xml><?xml version="1.0" encoding="utf-8"?>
<p:tagLst xmlns:p="http://schemas.openxmlformats.org/presentationml/2006/main">
  <p:tag name="AS_UNIQUEID" val="693"/>
</p:tagLst>
</file>

<file path=ppt/tags/tag430.xml><?xml version="1.0" encoding="utf-8"?>
<p:tagLst xmlns:p="http://schemas.openxmlformats.org/presentationml/2006/main">
  <p:tag name="AS_UNIQUEID" val="694"/>
</p:tagLst>
</file>

<file path=ppt/tags/tag431.xml><?xml version="1.0" encoding="utf-8"?>
<p:tagLst xmlns:p="http://schemas.openxmlformats.org/presentationml/2006/main">
  <p:tag name="AS_UNIQUEID" val="695"/>
</p:tagLst>
</file>

<file path=ppt/tags/tag432.xml><?xml version="1.0" encoding="utf-8"?>
<p:tagLst xmlns:p="http://schemas.openxmlformats.org/presentationml/2006/main">
  <p:tag name="AS_UNIQUEID" val="696"/>
</p:tagLst>
</file>

<file path=ppt/tags/tag433.xml><?xml version="1.0" encoding="utf-8"?>
<p:tagLst xmlns:p="http://schemas.openxmlformats.org/presentationml/2006/main">
  <p:tag name="AS_UNIQUEID" val="697"/>
</p:tagLst>
</file>

<file path=ppt/tags/tag43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35.xml><?xml version="1.0" encoding="utf-8"?>
<p:tagLst xmlns:p="http://schemas.openxmlformats.org/presentationml/2006/main">
  <p:tag name="AS_UNIQUEID" val="698"/>
</p:tagLst>
</file>

<file path=ppt/tags/tag436.xml><?xml version="1.0" encoding="utf-8"?>
<p:tagLst xmlns:p="http://schemas.openxmlformats.org/presentationml/2006/main">
  <p:tag name="AS_UNIQUEID" val="699"/>
</p:tagLst>
</file>

<file path=ppt/tags/tag437.xml><?xml version="1.0" encoding="utf-8"?>
<p:tagLst xmlns:p="http://schemas.openxmlformats.org/presentationml/2006/main">
  <p:tag name="AS_UNIQUEID" val="700"/>
  <p:tag name="KSO_WM_BEAUTIFY_FLAG" val=""/>
</p:tagLst>
</file>

<file path=ppt/tags/tag438.xml><?xml version="1.0" encoding="utf-8"?>
<p:tagLst xmlns:p="http://schemas.openxmlformats.org/presentationml/2006/main">
  <p:tag name="AS_UNIQUEID" val="701"/>
</p:tagLst>
</file>

<file path=ppt/tags/tag439.xml><?xml version="1.0" encoding="utf-8"?>
<p:tagLst xmlns:p="http://schemas.openxmlformats.org/presentationml/2006/main">
  <p:tag name="AS_UNIQUEID" val="702"/>
</p:tagLst>
</file>

<file path=ppt/tags/tag440.xml><?xml version="1.0" encoding="utf-8"?>
<p:tagLst xmlns:p="http://schemas.openxmlformats.org/presentationml/2006/main">
  <p:tag name="AS_UNIQUEID" val="703"/>
</p:tagLst>
</file>

<file path=ppt/tags/tag441.xml><?xml version="1.0" encoding="utf-8"?>
<p:tagLst xmlns:p="http://schemas.openxmlformats.org/presentationml/2006/main">
  <p:tag name="AS_UNIQUEID" val="704"/>
  <p:tag name="KSO_WM_BEAUTIFY_FLAG" val=""/>
</p:tagLst>
</file>

<file path=ppt/tags/tag442.xml><?xml version="1.0" encoding="utf-8"?>
<p:tagLst xmlns:p="http://schemas.openxmlformats.org/presentationml/2006/main">
  <p:tag name="AS_UNIQUEID" val="705"/>
  <p:tag name="KSO_WM_BEAUTIFY_FLAG" val=""/>
</p:tagLst>
</file>

<file path=ppt/tags/tag443.xml><?xml version="1.0" encoding="utf-8"?>
<p:tagLst xmlns:p="http://schemas.openxmlformats.org/presentationml/2006/main">
  <p:tag name="AS_UNIQUEID" val="706"/>
  <p:tag name="KSO_WM_BEAUTIFY_FLAG" val=""/>
</p:tagLst>
</file>

<file path=ppt/tags/tag444.xml><?xml version="1.0" encoding="utf-8"?>
<p:tagLst xmlns:p="http://schemas.openxmlformats.org/presentationml/2006/main">
  <p:tag name="AS_UNIQUEID" val="707"/>
  <p:tag name="KSO_WM_BEAUTIFY_FLAG" val=""/>
</p:tagLst>
</file>

<file path=ppt/tags/tag445.xml><?xml version="1.0" encoding="utf-8"?>
<p:tagLst xmlns:p="http://schemas.openxmlformats.org/presentationml/2006/main">
  <p:tag name="AS_UNIQUEID" val="708"/>
  <p:tag name="KSO_WM_BEAUTIFY_FLAG" val=""/>
</p:tagLst>
</file>

<file path=ppt/tags/tag446.xml><?xml version="1.0" encoding="utf-8"?>
<p:tagLst xmlns:p="http://schemas.openxmlformats.org/presentationml/2006/main">
  <p:tag name="AS_UNIQUEID" val="709"/>
  <p:tag name="KSO_WM_BEAUTIFY_FLAG" val=""/>
</p:tagLst>
</file>

<file path=ppt/tags/tag447.xml><?xml version="1.0" encoding="utf-8"?>
<p:tagLst xmlns:p="http://schemas.openxmlformats.org/presentationml/2006/main">
  <p:tag name="AS_UNIQUEID" val="710"/>
  <p:tag name="KSO_WM_BEAUTIFY_FLAG" val=""/>
</p:tagLst>
</file>

<file path=ppt/tags/tag448.xml><?xml version="1.0" encoding="utf-8"?>
<p:tagLst xmlns:p="http://schemas.openxmlformats.org/presentationml/2006/main">
  <p:tag name="AS_UNIQUEID" val="711"/>
  <p:tag name="KSO_WM_BEAUTIFY_FLAG" val=""/>
</p:tagLst>
</file>

<file path=ppt/tags/tag449.xml><?xml version="1.0" encoding="utf-8"?>
<p:tagLst xmlns:p="http://schemas.openxmlformats.org/presentationml/2006/main">
  <p:tag name="AS_UNIQUEID" val="712"/>
  <p:tag name="KSO_WM_BEAUTIFY_FLAG" val=""/>
</p:tagLst>
</file>

<file path=ppt/tags/tag450.xml><?xml version="1.0" encoding="utf-8"?>
<p:tagLst xmlns:p="http://schemas.openxmlformats.org/presentationml/2006/main">
  <p:tag name="AS_UNIQUEID" val="713"/>
  <p:tag name="KSO_WM_BEAUTIFY_FLAG" val=""/>
</p:tagLst>
</file>

<file path=ppt/tags/tag451.xml><?xml version="1.0" encoding="utf-8"?>
<p:tagLst xmlns:p="http://schemas.openxmlformats.org/presentationml/2006/main">
  <p:tag name="AS_UNIQUEID" val="714"/>
  <p:tag name="KSO_WM_BEAUTIFY_FLAG" val=""/>
</p:tagLst>
</file>

<file path=ppt/tags/tag452.xml><?xml version="1.0" encoding="utf-8"?>
<p:tagLst xmlns:p="http://schemas.openxmlformats.org/presentationml/2006/main">
  <p:tag name="AS_UNIQUEID" val="715"/>
  <p:tag name="KSO_WM_BEAUTIFY_FLAG" val=""/>
</p:tagLst>
</file>

<file path=ppt/tags/tag453.xml><?xml version="1.0" encoding="utf-8"?>
<p:tagLst xmlns:p="http://schemas.openxmlformats.org/presentationml/2006/main">
  <p:tag name="AS_UNIQUEID" val="716"/>
  <p:tag name="KSO_WM_BEAUTIFY_FLAG" val=""/>
</p:tagLst>
</file>

<file path=ppt/tags/tag454.xml><?xml version="1.0" encoding="utf-8"?>
<p:tagLst xmlns:p="http://schemas.openxmlformats.org/presentationml/2006/main">
  <p:tag name="AS_UNIQUEID" val="717"/>
  <p:tag name="KSO_WM_BEAUTIFY_FLAG" val=""/>
</p:tagLst>
</file>

<file path=ppt/tags/tag455.xml><?xml version="1.0" encoding="utf-8"?>
<p:tagLst xmlns:p="http://schemas.openxmlformats.org/presentationml/2006/main">
  <p:tag name="AS_UNIQUEID" val="718"/>
  <p:tag name="KSO_WM_BEAUTIFY_FLAG" val=""/>
</p:tagLst>
</file>

<file path=ppt/tags/tag456.xml><?xml version="1.0" encoding="utf-8"?>
<p:tagLst xmlns:p="http://schemas.openxmlformats.org/presentationml/2006/main">
  <p:tag name="AS_UNIQUEID" val="719"/>
  <p:tag name="KSO_WM_BEAUTIFY_FLAG" val=""/>
</p:tagLst>
</file>

<file path=ppt/tags/tag457.xml><?xml version="1.0" encoding="utf-8"?>
<p:tagLst xmlns:p="http://schemas.openxmlformats.org/presentationml/2006/main">
  <p:tag name="AS_UNIQUEID" val="720"/>
</p:tagLst>
</file>

<file path=ppt/tags/tag458.xml><?xml version="1.0" encoding="utf-8"?>
<p:tagLst xmlns:p="http://schemas.openxmlformats.org/presentationml/2006/main">
  <p:tag name="AS_UNIQUEID" val="721"/>
</p:tagLst>
</file>

<file path=ppt/tags/tag459.xml><?xml version="1.0" encoding="utf-8"?>
<p:tagLst xmlns:p="http://schemas.openxmlformats.org/presentationml/2006/main">
  <p:tag name="AS_UNIQUEID" val="722"/>
</p:tagLst>
</file>

<file path=ppt/tags/tag460.xml><?xml version="1.0" encoding="utf-8"?>
<p:tagLst xmlns:p="http://schemas.openxmlformats.org/presentationml/2006/main">
  <p:tag name="AS_UNIQUEID" val="723"/>
</p:tagLst>
</file>

<file path=ppt/tags/tag461.xml><?xml version="1.0" encoding="utf-8"?>
<p:tagLst xmlns:p="http://schemas.openxmlformats.org/presentationml/2006/main">
  <p:tag name="AS_UNIQUEID" val="724"/>
</p:tagLst>
</file>

<file path=ppt/tags/tag462.xml><?xml version="1.0" encoding="utf-8"?>
<p:tagLst xmlns:p="http://schemas.openxmlformats.org/presentationml/2006/main">
  <p:tag name="AS_UNIQUEID" val="725"/>
</p:tagLst>
</file>

<file path=ppt/tags/tag463.xml><?xml version="1.0" encoding="utf-8"?>
<p:tagLst xmlns:p="http://schemas.openxmlformats.org/presentationml/2006/main">
  <p:tag name="AS_UNIQUEID" val="726"/>
</p:tagLst>
</file>

<file path=ppt/tags/tag464.xml><?xml version="1.0" encoding="utf-8"?>
<p:tagLst xmlns:p="http://schemas.openxmlformats.org/presentationml/2006/main">
  <p:tag name="AS_UNIQUEID" val="727"/>
</p:tagLst>
</file>

<file path=ppt/tags/tag465.xml><?xml version="1.0" encoding="utf-8"?>
<p:tagLst xmlns:p="http://schemas.openxmlformats.org/presentationml/2006/main">
  <p:tag name="AS_UNIQUEID" val="728"/>
</p:tagLst>
</file>

<file path=ppt/tags/tag4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467.xml><?xml version="1.0" encoding="utf-8"?>
<p:tagLst xmlns:p="http://schemas.openxmlformats.org/presentationml/2006/main">
  <p:tag name="AS_UNIQUEID" val="729"/>
</p:tagLst>
</file>

<file path=ppt/tags/tag468.xml><?xml version="1.0" encoding="utf-8"?>
<p:tagLst xmlns:p="http://schemas.openxmlformats.org/presentationml/2006/main">
  <p:tag name="AS_UNIQUEID" val="730"/>
  <p:tag name="KSO_WM_BEAUTIFY_FLAG" val=""/>
</p:tagLst>
</file>

<file path=ppt/tags/tag469.xml><?xml version="1.0" encoding="utf-8"?>
<p:tagLst xmlns:p="http://schemas.openxmlformats.org/presentationml/2006/main">
  <p:tag name="AS_UNIQUEID" val="731"/>
</p:tagLst>
</file>

<file path=ppt/tags/tag470.xml><?xml version="1.0" encoding="utf-8"?>
<p:tagLst xmlns:p="http://schemas.openxmlformats.org/presentationml/2006/main">
  <p:tag name="AS_UNIQUEID" val="732"/>
</p:tagLst>
</file>

<file path=ppt/tags/tag471.xml><?xml version="1.0" encoding="utf-8"?>
<p:tagLst xmlns:p="http://schemas.openxmlformats.org/presentationml/2006/main">
  <p:tag name="AS_UNIQUEID" val="733"/>
</p:tagLst>
</file>

<file path=ppt/tags/tag472.xml><?xml version="1.0" encoding="utf-8"?>
<p:tagLst xmlns:p="http://schemas.openxmlformats.org/presentationml/2006/main">
  <p:tag name="AS_UNIQUEID" val="734"/>
  <p:tag name="KSO_WM_BEAUTIFY_FLAG" val=""/>
</p:tagLst>
</file>

<file path=ppt/tags/tag473.xml><?xml version="1.0" encoding="utf-8"?>
<p:tagLst xmlns:p="http://schemas.openxmlformats.org/presentationml/2006/main">
  <p:tag name="AS_UNIQUEID" val="735"/>
  <p:tag name="KSO_WM_BEAUTIFY_FLAG" val=""/>
</p:tagLst>
</file>

<file path=ppt/tags/tag474.xml><?xml version="1.0" encoding="utf-8"?>
<p:tagLst xmlns:p="http://schemas.openxmlformats.org/presentationml/2006/main">
  <p:tag name="AS_UNIQUEID" val="736"/>
  <p:tag name="KSO_WM_BEAUTIFY_FLAG" val=""/>
</p:tagLst>
</file>

<file path=ppt/tags/tag475.xml><?xml version="1.0" encoding="utf-8"?>
<p:tagLst xmlns:p="http://schemas.openxmlformats.org/presentationml/2006/main">
  <p:tag name="AS_UNIQUEID" val="737"/>
  <p:tag name="KSO_WM_BEAUTIFY_FLAG" val=""/>
</p:tagLst>
</file>

<file path=ppt/tags/tag476.xml><?xml version="1.0" encoding="utf-8"?>
<p:tagLst xmlns:p="http://schemas.openxmlformats.org/presentationml/2006/main">
  <p:tag name="AS_UNIQUEID" val="738"/>
  <p:tag name="KSO_WM_BEAUTIFY_FLAG" val=""/>
</p:tagLst>
</file>

<file path=ppt/tags/tag477.xml><?xml version="1.0" encoding="utf-8"?>
<p:tagLst xmlns:p="http://schemas.openxmlformats.org/presentationml/2006/main">
  <p:tag name="AS_UNIQUEID" val="739"/>
  <p:tag name="KSO_WM_BEAUTIFY_FLAG" val=""/>
</p:tagLst>
</file>

<file path=ppt/tags/tag478.xml><?xml version="1.0" encoding="utf-8"?>
<p:tagLst xmlns:p="http://schemas.openxmlformats.org/presentationml/2006/main">
  <p:tag name="AS_UNIQUEID" val="740"/>
  <p:tag name="KSO_WM_BEAUTIFY_FLAG" val=""/>
</p:tagLst>
</file>

<file path=ppt/tags/tag479.xml><?xml version="1.0" encoding="utf-8"?>
<p:tagLst xmlns:p="http://schemas.openxmlformats.org/presentationml/2006/main">
  <p:tag name="AS_UNIQUEID" val="741"/>
  <p:tag name="KSO_WM_BEAUTIFY_FLAG" val=""/>
</p:tagLst>
</file>

<file path=ppt/tags/tag480.xml><?xml version="1.0" encoding="utf-8"?>
<p:tagLst xmlns:p="http://schemas.openxmlformats.org/presentationml/2006/main">
  <p:tag name="AS_UNIQUEID" val="742"/>
  <p:tag name="KSO_WM_BEAUTIFY_FLAG" val=""/>
</p:tagLst>
</file>

<file path=ppt/tags/tag481.xml><?xml version="1.0" encoding="utf-8"?>
<p:tagLst xmlns:p="http://schemas.openxmlformats.org/presentationml/2006/main">
  <p:tag name="AS_UNIQUEID" val="743"/>
  <p:tag name="KSO_WM_BEAUTIFY_FLAG" val=""/>
</p:tagLst>
</file>

<file path=ppt/tags/tag482.xml><?xml version="1.0" encoding="utf-8"?>
<p:tagLst xmlns:p="http://schemas.openxmlformats.org/presentationml/2006/main">
  <p:tag name="AS_UNIQUEID" val="744"/>
  <p:tag name="KSO_WM_BEAUTIFY_FLAG" val=""/>
</p:tagLst>
</file>

<file path=ppt/tags/tag483.xml><?xml version="1.0" encoding="utf-8"?>
<p:tagLst xmlns:p="http://schemas.openxmlformats.org/presentationml/2006/main">
  <p:tag name="AS_UNIQUEID" val="745"/>
  <p:tag name="KSO_WM_BEAUTIFY_FLAG" val=""/>
</p:tagLst>
</file>

<file path=ppt/tags/tag484.xml><?xml version="1.0" encoding="utf-8"?>
<p:tagLst xmlns:p="http://schemas.openxmlformats.org/presentationml/2006/main">
  <p:tag name="AS_UNIQUEID" val="746"/>
  <p:tag name="KSO_WM_BEAUTIFY_FLAG" val=""/>
</p:tagLst>
</file>

<file path=ppt/tags/tag485.xml><?xml version="1.0" encoding="utf-8"?>
<p:tagLst xmlns:p="http://schemas.openxmlformats.org/presentationml/2006/main">
  <p:tag name="AS_UNIQUEID" val="747"/>
  <p:tag name="KSO_WM_BEAUTIFY_FLAG" val=""/>
</p:tagLst>
</file>

<file path=ppt/tags/tag486.xml><?xml version="1.0" encoding="utf-8"?>
<p:tagLst xmlns:p="http://schemas.openxmlformats.org/presentationml/2006/main">
  <p:tag name="AS_UNIQUEID" val="748"/>
  <p:tag name="KSO_WM_BEAUTIFY_FLAG" val=""/>
</p:tagLst>
</file>

<file path=ppt/tags/tag487.xml><?xml version="1.0" encoding="utf-8"?>
<p:tagLst xmlns:p="http://schemas.openxmlformats.org/presentationml/2006/main">
  <p:tag name="AS_UNIQUEID" val="749"/>
  <p:tag name="KSO_WM_BEAUTIFY_FLAG" val=""/>
</p:tagLst>
</file>

<file path=ppt/tags/tag488.xml><?xml version="1.0" encoding="utf-8"?>
<p:tagLst xmlns:p="http://schemas.openxmlformats.org/presentationml/2006/main">
  <p:tag name="AS_UNIQUEID" val="750"/>
</p:tagLst>
</file>

<file path=ppt/tags/tag489.xml><?xml version="1.0" encoding="utf-8"?>
<p:tagLst xmlns:p="http://schemas.openxmlformats.org/presentationml/2006/main">
  <p:tag name="AS_UNIQUEID" val="751"/>
  <p:tag name="KSO_WM_BEAUTIFY_FLAG" val=""/>
</p:tagLst>
</file>

<file path=ppt/tags/tag490.xml><?xml version="1.0" encoding="utf-8"?>
<p:tagLst xmlns:p="http://schemas.openxmlformats.org/presentationml/2006/main">
  <p:tag name="AS_UNIQUEID" val="752"/>
</p:tagLst>
</file>

<file path=ppt/tags/tag491.xml><?xml version="1.0" encoding="utf-8"?>
<p:tagLst xmlns:p="http://schemas.openxmlformats.org/presentationml/2006/main">
  <p:tag name="AS_UNIQUEID" val="753"/>
</p:tagLst>
</file>

<file path=ppt/tags/tag492.xml><?xml version="1.0" encoding="utf-8"?>
<p:tagLst xmlns:p="http://schemas.openxmlformats.org/presentationml/2006/main">
  <p:tag name="AS_UNIQUEID" val="754"/>
</p:tagLst>
</file>

<file path=ppt/tags/tag493.xml><?xml version="1.0" encoding="utf-8"?>
<p:tagLst xmlns:p="http://schemas.openxmlformats.org/presentationml/2006/main">
  <p:tag name="AS_UNIQUEID" val="755"/>
</p:tagLst>
</file>

<file path=ppt/tags/tag494.xml><?xml version="1.0" encoding="utf-8"?>
<p:tagLst xmlns:p="http://schemas.openxmlformats.org/presentationml/2006/main">
  <p:tag name="AS_UNIQUEID" val="756"/>
  <p:tag name="KSO_WM_BEAUTIFY_FLAG" val=""/>
</p:tagLst>
</file>

<file path=ppt/tags/tag495.xml><?xml version="1.0" encoding="utf-8"?>
<p:tagLst xmlns:p="http://schemas.openxmlformats.org/presentationml/2006/main">
  <p:tag name="AS_UNIQUEID" val="757"/>
</p:tagLst>
</file>

<file path=ppt/tags/tag496.xml><?xml version="1.0" encoding="utf-8"?>
<p:tagLst xmlns:p="http://schemas.openxmlformats.org/presentationml/2006/main">
  <p:tag name="AS_UNIQUEID" val="758"/>
</p:tagLst>
</file>

<file path=ppt/tags/tag497.xml><?xml version="1.0" encoding="utf-8"?>
<p:tagLst xmlns:p="http://schemas.openxmlformats.org/presentationml/2006/main">
  <p:tag name="AS_UNIQUEID" val="759"/>
  <p:tag name="KSO_WM_BEAUTIFY_FLAG" val=""/>
</p:tagLst>
</file>

<file path=ppt/tags/tag498.xml><?xml version="1.0" encoding="utf-8"?>
<p:tagLst xmlns:p="http://schemas.openxmlformats.org/presentationml/2006/main">
  <p:tag name="AS_UNIQUEID" val="760"/>
</p:tagLst>
</file>

<file path=ppt/tags/tag499.xml><?xml version="1.0" encoding="utf-8"?>
<p:tagLst xmlns:p="http://schemas.openxmlformats.org/presentationml/2006/main">
  <p:tag name="AS_UNIQUEID" val="761"/>
</p:tagLst>
</file>

<file path=ppt/tags/tag500.xml><?xml version="1.0" encoding="utf-8"?>
<p:tagLst xmlns:p="http://schemas.openxmlformats.org/presentationml/2006/main">
  <p:tag name="AS_UNIQUEID" val="762"/>
  <p:tag name="KSO_WM_BEAUTIFY_FLAG" val=""/>
</p:tagLst>
</file>

<file path=ppt/tags/tag501.xml><?xml version="1.0" encoding="utf-8"?>
<p:tagLst xmlns:p="http://schemas.openxmlformats.org/presentationml/2006/main">
  <p:tag name="AS_UNIQUEID" val="763"/>
</p:tagLst>
</file>

<file path=ppt/tags/tag502.xml><?xml version="1.0" encoding="utf-8"?>
<p:tagLst xmlns:p="http://schemas.openxmlformats.org/presentationml/2006/main">
  <p:tag name="AS_UNIQUEID" val="764"/>
</p:tagLst>
</file>

<file path=ppt/tags/tag503.xml><?xml version="1.0" encoding="utf-8"?>
<p:tagLst xmlns:p="http://schemas.openxmlformats.org/presentationml/2006/main">
  <p:tag name="AS_UNIQUEID" val="765"/>
</p:tagLst>
</file>

<file path=ppt/tags/tag504.xml><?xml version="1.0" encoding="utf-8"?>
<p:tagLst xmlns:p="http://schemas.openxmlformats.org/presentationml/2006/main">
  <p:tag name="AS_UNIQUEID" val="766"/>
  <p:tag name="KSO_WM_BEAUTIFY_FLAG" val=""/>
</p:tagLst>
</file>

<file path=ppt/tags/tag505.xml><?xml version="1.0" encoding="utf-8"?>
<p:tagLst xmlns:p="http://schemas.openxmlformats.org/presentationml/2006/main">
  <p:tag name="AS_UNIQUEID" val="767"/>
</p:tagLst>
</file>

<file path=ppt/tags/tag506.xml><?xml version="1.0" encoding="utf-8"?>
<p:tagLst xmlns:p="http://schemas.openxmlformats.org/presentationml/2006/main">
  <p:tag name="AS_UNIQUEID" val="768"/>
</p:tagLst>
</file>

<file path=ppt/tags/tag507.xml><?xml version="1.0" encoding="utf-8"?>
<p:tagLst xmlns:p="http://schemas.openxmlformats.org/presentationml/2006/main">
  <p:tag name="AS_UNIQUEID" val="769"/>
</p:tagLst>
</file>

<file path=ppt/tags/tag508.xml><?xml version="1.0" encoding="utf-8"?>
<p:tagLst xmlns:p="http://schemas.openxmlformats.org/presentationml/2006/main">
  <p:tag name="AS_UNIQUEID" val="770"/>
</p:tagLst>
</file>

<file path=ppt/tags/tag509.xml><?xml version="1.0" encoding="utf-8"?>
<p:tagLst xmlns:p="http://schemas.openxmlformats.org/presentationml/2006/main">
  <p:tag name="AS_UNIQUEID" val="771"/>
  <p:tag name="KSO_WM_BEAUTIFY_FLAG" val=""/>
</p:tagLst>
</file>

<file path=ppt/tags/tag510.xml><?xml version="1.0" encoding="utf-8"?>
<p:tagLst xmlns:p="http://schemas.openxmlformats.org/presentationml/2006/main">
  <p:tag name="AS_UNIQUEID" val="772"/>
  <p:tag name="KSO_WM_BEAUTIFY_FLAG" val=""/>
</p:tagLst>
</file>

<file path=ppt/tags/tag511.xml><?xml version="1.0" encoding="utf-8"?>
<p:tagLst xmlns:p="http://schemas.openxmlformats.org/presentationml/2006/main">
  <p:tag name="AS_UNIQUEID" val="773"/>
  <p:tag name="KSO_WM_BEAUTIFY_FLAG" val=""/>
</p:tagLst>
</file>

<file path=ppt/tags/tag512.xml><?xml version="1.0" encoding="utf-8"?>
<p:tagLst xmlns:p="http://schemas.openxmlformats.org/presentationml/2006/main">
  <p:tag name="AS_UNIQUEID" val="774"/>
</p:tagLst>
</file>

<file path=ppt/tags/tag513.xml><?xml version="1.0" encoding="utf-8"?>
<p:tagLst xmlns:p="http://schemas.openxmlformats.org/presentationml/2006/main">
  <p:tag name="AS_UNIQUEID" val="775"/>
</p:tagLst>
</file>

<file path=ppt/tags/tag514.xml><?xml version="1.0" encoding="utf-8"?>
<p:tagLst xmlns:p="http://schemas.openxmlformats.org/presentationml/2006/main">
  <p:tag name="AS_UNIQUEID" val="776"/>
  <p:tag name="KSO_WM_BEAUTIFY_FLAG" val=""/>
</p:tagLst>
</file>

<file path=ppt/tags/tag515.xml><?xml version="1.0" encoding="utf-8"?>
<p:tagLst xmlns:p="http://schemas.openxmlformats.org/presentationml/2006/main">
  <p:tag name="AS_UNIQUEID" val="777"/>
  <p:tag name="KSO_WM_BEAUTIFY_FLAG" val=""/>
</p:tagLst>
</file>

<file path=ppt/tags/tag516.xml><?xml version="1.0" encoding="utf-8"?>
<p:tagLst xmlns:p="http://schemas.openxmlformats.org/presentationml/2006/main">
  <p:tag name="AS_UNIQUEID" val="778"/>
  <p:tag name="KSO_WM_BEAUTIFY_FLAG" val=""/>
</p:tagLst>
</file>

<file path=ppt/tags/tag517.xml><?xml version="1.0" encoding="utf-8"?>
<p:tagLst xmlns:p="http://schemas.openxmlformats.org/presentationml/2006/main">
  <p:tag name="AS_UNIQUEID" val="779"/>
</p:tagLst>
</file>

<file path=ppt/tags/tag518.xml><?xml version="1.0" encoding="utf-8"?>
<p:tagLst xmlns:p="http://schemas.openxmlformats.org/presentationml/2006/main">
  <p:tag name="AS_UNIQUEID" val="780"/>
</p:tagLst>
</file>

<file path=ppt/tags/tag519.xml><?xml version="1.0" encoding="utf-8"?>
<p:tagLst xmlns:p="http://schemas.openxmlformats.org/presentationml/2006/main">
  <p:tag name="AS_UNIQUEID" val="781"/>
  <p:tag name="KSO_WM_BEAUTIFY_FLAG" val=""/>
</p:tagLst>
</file>

<file path=ppt/tags/tag520.xml><?xml version="1.0" encoding="utf-8"?>
<p:tagLst xmlns:p="http://schemas.openxmlformats.org/presentationml/2006/main">
  <p:tag name="AS_UNIQUEID" val="782"/>
  <p:tag name="KSO_WM_BEAUTIFY_FLAG" val=""/>
</p:tagLst>
</file>

<file path=ppt/tags/tag521.xml><?xml version="1.0" encoding="utf-8"?>
<p:tagLst xmlns:p="http://schemas.openxmlformats.org/presentationml/2006/main">
  <p:tag name="AS_UNIQUEID" val="783"/>
  <p:tag name="KSO_WM_BEAUTIFY_FLAG" val=""/>
</p:tagLst>
</file>

<file path=ppt/tags/tag522.xml><?xml version="1.0" encoding="utf-8"?>
<p:tagLst xmlns:p="http://schemas.openxmlformats.org/presentationml/2006/main">
  <p:tag name="AS_UNIQUEID" val="784"/>
</p:tagLst>
</file>

<file path=ppt/tags/tag523.xml><?xml version="1.0" encoding="utf-8"?>
<p:tagLst xmlns:p="http://schemas.openxmlformats.org/presentationml/2006/main">
  <p:tag name="AS_UNIQUEID" val="785"/>
</p:tagLst>
</file>

<file path=ppt/tags/tag524.xml><?xml version="1.0" encoding="utf-8"?>
<p:tagLst xmlns:p="http://schemas.openxmlformats.org/presentationml/2006/main">
  <p:tag name="AS_UNIQUEID" val="786"/>
</p:tagLst>
</file>

<file path=ppt/tags/tag525.xml><?xml version="1.0" encoding="utf-8"?>
<p:tagLst xmlns:p="http://schemas.openxmlformats.org/presentationml/2006/main">
  <p:tag name="AS_UNIQUEID" val="787"/>
</p:tagLst>
</file>

<file path=ppt/tags/tag526.xml><?xml version="1.0" encoding="utf-8"?>
<p:tagLst xmlns:p="http://schemas.openxmlformats.org/presentationml/2006/main">
  <p:tag name="AS_UNIQUEID" val="788"/>
</p:tagLst>
</file>

<file path=ppt/tags/tag527.xml><?xml version="1.0" encoding="utf-8"?>
<p:tagLst xmlns:p="http://schemas.openxmlformats.org/presentationml/2006/main">
  <p:tag name="AS_UNIQUEID" val="789"/>
</p:tagLst>
</file>

<file path=ppt/tags/tag528.xml><?xml version="1.0" encoding="utf-8"?>
<p:tagLst xmlns:p="http://schemas.openxmlformats.org/presentationml/2006/main">
  <p:tag name="AS_UNIQUEID" val="790"/>
</p:tagLst>
</file>

<file path=ppt/tags/tag529.xml><?xml version="1.0" encoding="utf-8"?>
<p:tagLst xmlns:p="http://schemas.openxmlformats.org/presentationml/2006/main">
  <p:tag name="AS_UNIQUEID" val="791"/>
  <p:tag name="KSO_WM_BEAUTIFY_FLAG" val=""/>
</p:tagLst>
</file>

<file path=ppt/tags/tag530.xml><?xml version="1.0" encoding="utf-8"?>
<p:tagLst xmlns:p="http://schemas.openxmlformats.org/presentationml/2006/main">
  <p:tag name="AS_UNIQUEID" val="792"/>
</p:tagLst>
</file>

<file path=ppt/tags/tag531.xml><?xml version="1.0" encoding="utf-8"?>
<p:tagLst xmlns:p="http://schemas.openxmlformats.org/presentationml/2006/main">
  <p:tag name="AS_UNIQUEID" val="793"/>
  <p:tag name="KSO_WM_BEAUTIFY_FLAG" val=""/>
</p:tagLst>
</file>

<file path=ppt/tags/tag53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33.xml><?xml version="1.0" encoding="utf-8"?>
<p:tagLst xmlns:p="http://schemas.openxmlformats.org/presentationml/2006/main">
  <p:tag name="AS_UNIQUEID" val="794"/>
</p:tagLst>
</file>

<file path=ppt/tags/tag534.xml><?xml version="1.0" encoding="utf-8"?>
<p:tagLst xmlns:p="http://schemas.openxmlformats.org/presentationml/2006/main">
  <p:tag name="AS_UNIQUEID" val="795"/>
  <p:tag name="KSO_WM_BEAUTIFY_FLAG" val=""/>
</p:tagLst>
</file>

<file path=ppt/tags/tag535.xml><?xml version="1.0" encoding="utf-8"?>
<p:tagLst xmlns:p="http://schemas.openxmlformats.org/presentationml/2006/main">
  <p:tag name="AS_UNIQUEID" val="796"/>
</p:tagLst>
</file>

<file path=ppt/tags/tag536.xml><?xml version="1.0" encoding="utf-8"?>
<p:tagLst xmlns:p="http://schemas.openxmlformats.org/presentationml/2006/main">
  <p:tag name="AS_UNIQUEID" val="797"/>
</p:tagLst>
</file>

<file path=ppt/tags/tag537.xml><?xml version="1.0" encoding="utf-8"?>
<p:tagLst xmlns:p="http://schemas.openxmlformats.org/presentationml/2006/main">
  <p:tag name="AS_UNIQUEID" val="798"/>
</p:tagLst>
</file>

<file path=ppt/tags/tag538.xml><?xml version="1.0" encoding="utf-8"?>
<p:tagLst xmlns:p="http://schemas.openxmlformats.org/presentationml/2006/main">
  <p:tag name="AS_UNIQUEID" val="799"/>
  <p:tag name="KSO_WM_BEAUTIFY_FLAG" val=""/>
</p:tagLst>
</file>

<file path=ppt/tags/tag539.xml><?xml version="1.0" encoding="utf-8"?>
<p:tagLst xmlns:p="http://schemas.openxmlformats.org/presentationml/2006/main">
  <p:tag name="AS_UNIQUEID" val="800"/>
  <p:tag name="KSO_WM_BEAUTIFY_FLAG" val=""/>
</p:tagLst>
</file>

<file path=ppt/tags/tag540.xml><?xml version="1.0" encoding="utf-8"?>
<p:tagLst xmlns:p="http://schemas.openxmlformats.org/presentationml/2006/main">
  <p:tag name="AS_UNIQUEID" val="801"/>
  <p:tag name="KSO_WM_BEAUTIFY_FLAG" val=""/>
</p:tagLst>
</file>

<file path=ppt/tags/tag541.xml><?xml version="1.0" encoding="utf-8"?>
<p:tagLst xmlns:p="http://schemas.openxmlformats.org/presentationml/2006/main">
  <p:tag name="AS_UNIQUEID" val="802"/>
  <p:tag name="KSO_WM_BEAUTIFY_FLAG" val=""/>
</p:tagLst>
</file>

<file path=ppt/tags/tag542.xml><?xml version="1.0" encoding="utf-8"?>
<p:tagLst xmlns:p="http://schemas.openxmlformats.org/presentationml/2006/main">
  <p:tag name="AS_UNIQUEID" val="803"/>
  <p:tag name="KSO_WM_BEAUTIFY_FLAG" val=""/>
</p:tagLst>
</file>

<file path=ppt/tags/tag543.xml><?xml version="1.0" encoding="utf-8"?>
<p:tagLst xmlns:p="http://schemas.openxmlformats.org/presentationml/2006/main">
  <p:tag name="AS_UNIQUEID" val="804"/>
  <p:tag name="KSO_WM_BEAUTIFY_FLAG" val=""/>
</p:tagLst>
</file>

<file path=ppt/tags/tag544.xml><?xml version="1.0" encoding="utf-8"?>
<p:tagLst xmlns:p="http://schemas.openxmlformats.org/presentationml/2006/main">
  <p:tag name="AS_UNIQUEID" val="805"/>
  <p:tag name="KSO_WM_BEAUTIFY_FLAG" val=""/>
</p:tagLst>
</file>

<file path=ppt/tags/tag545.xml><?xml version="1.0" encoding="utf-8"?>
<p:tagLst xmlns:p="http://schemas.openxmlformats.org/presentationml/2006/main">
  <p:tag name="AS_UNIQUEID" val="806"/>
  <p:tag name="KSO_WM_BEAUTIFY_FLAG" val=""/>
</p:tagLst>
</file>

<file path=ppt/tags/tag546.xml><?xml version="1.0" encoding="utf-8"?>
<p:tagLst xmlns:p="http://schemas.openxmlformats.org/presentationml/2006/main">
  <p:tag name="AS_UNIQUEID" val="807"/>
  <p:tag name="KSO_WM_BEAUTIFY_FLAG" val=""/>
</p:tagLst>
</file>

<file path=ppt/tags/tag547.xml><?xml version="1.0" encoding="utf-8"?>
<p:tagLst xmlns:p="http://schemas.openxmlformats.org/presentationml/2006/main">
  <p:tag name="AS_UNIQUEID" val="808"/>
  <p:tag name="KSO_WM_BEAUTIFY_FLAG" val=""/>
</p:tagLst>
</file>

<file path=ppt/tags/tag548.xml><?xml version="1.0" encoding="utf-8"?>
<p:tagLst xmlns:p="http://schemas.openxmlformats.org/presentationml/2006/main">
  <p:tag name="AS_UNIQUEID" val="809"/>
  <p:tag name="KSO_WM_BEAUTIFY_FLAG" val=""/>
</p:tagLst>
</file>

<file path=ppt/tags/tag549.xml><?xml version="1.0" encoding="utf-8"?>
<p:tagLst xmlns:p="http://schemas.openxmlformats.org/presentationml/2006/main">
  <p:tag name="AS_UNIQUEID" val="810"/>
  <p:tag name="KSO_WM_BEAUTIFY_FLAG" val=""/>
</p:tagLst>
</file>

<file path=ppt/tags/tag550.xml><?xml version="1.0" encoding="utf-8"?>
<p:tagLst xmlns:p="http://schemas.openxmlformats.org/presentationml/2006/main">
  <p:tag name="AS_UNIQUEID" val="811"/>
  <p:tag name="KSO_WM_BEAUTIFY_FLAG" val=""/>
</p:tagLst>
</file>

<file path=ppt/tags/tag551.xml><?xml version="1.0" encoding="utf-8"?>
<p:tagLst xmlns:p="http://schemas.openxmlformats.org/presentationml/2006/main">
  <p:tag name="AS_UNIQUEID" val="812"/>
  <p:tag name="KSO_WM_BEAUTIFY_FLAG" val=""/>
</p:tagLst>
</file>

<file path=ppt/tags/tag552.xml><?xml version="1.0" encoding="utf-8"?>
<p:tagLst xmlns:p="http://schemas.openxmlformats.org/presentationml/2006/main">
  <p:tag name="AS_UNIQUEID" val="813"/>
  <p:tag name="KSO_WM_BEAUTIFY_FLAG" val=""/>
</p:tagLst>
</file>

<file path=ppt/tags/tag553.xml><?xml version="1.0" encoding="utf-8"?>
<p:tagLst xmlns:p="http://schemas.openxmlformats.org/presentationml/2006/main">
  <p:tag name="AS_UNIQUEID" val="814"/>
</p:tagLst>
</file>

<file path=ppt/tags/tag554.xml><?xml version="1.0" encoding="utf-8"?>
<p:tagLst xmlns:p="http://schemas.openxmlformats.org/presentationml/2006/main">
  <p:tag name="AS_UNIQUEID" val="815"/>
</p:tagLst>
</file>

<file path=ppt/tags/tag555.xml><?xml version="1.0" encoding="utf-8"?>
<p:tagLst xmlns:p="http://schemas.openxmlformats.org/presentationml/2006/main">
  <p:tag name="AS_UNIQUEID" val="816"/>
</p:tagLst>
</file>

<file path=ppt/tags/tag556.xml><?xml version="1.0" encoding="utf-8"?>
<p:tagLst xmlns:p="http://schemas.openxmlformats.org/presentationml/2006/main">
  <p:tag name="AS_UNIQUEID" val="817"/>
</p:tagLst>
</file>

<file path=ppt/tags/tag557.xml><?xml version="1.0" encoding="utf-8"?>
<p:tagLst xmlns:p="http://schemas.openxmlformats.org/presentationml/2006/main">
  <p:tag name="AS_UNIQUEID" val="818"/>
</p:tagLst>
</file>

<file path=ppt/tags/tag558.xml><?xml version="1.0" encoding="utf-8"?>
<p:tagLst xmlns:p="http://schemas.openxmlformats.org/presentationml/2006/main">
  <p:tag name="AS_UNIQUEID" val="819"/>
</p:tagLst>
</file>

<file path=ppt/tags/tag559.xml><?xml version="1.0" encoding="utf-8"?>
<p:tagLst xmlns:p="http://schemas.openxmlformats.org/presentationml/2006/main">
  <p:tag name="AS_UNIQUEID" val="820"/>
</p:tagLst>
</file>

<file path=ppt/tags/tag560.xml><?xml version="1.0" encoding="utf-8"?>
<p:tagLst xmlns:p="http://schemas.openxmlformats.org/presentationml/2006/main">
  <p:tag name="AS_UNIQUEID" val="821"/>
</p:tagLst>
</file>

<file path=ppt/tags/tag561.xml><?xml version="1.0" encoding="utf-8"?>
<p:tagLst xmlns:p="http://schemas.openxmlformats.org/presentationml/2006/main">
  <p:tag name="AS_UNIQUEID" val="822"/>
  <p:tag name="KSO_WM_BEAUTIFY_FLAG" val=""/>
</p:tagLst>
</file>

<file path=ppt/tags/tag562.xml><?xml version="1.0" encoding="utf-8"?>
<p:tagLst xmlns:p="http://schemas.openxmlformats.org/presentationml/2006/main">
  <p:tag name="AS_UNIQUEID" val="823"/>
  <p:tag name="KSO_WM_BEAUTIFY_FLAG" val=""/>
</p:tagLst>
</file>

<file path=ppt/tags/tag563.xml><?xml version="1.0" encoding="utf-8"?>
<p:tagLst xmlns:p="http://schemas.openxmlformats.org/presentationml/2006/main">
  <p:tag name="AS_UNIQUEID" val="824"/>
</p:tagLst>
</file>

<file path=ppt/tags/tag564.xml><?xml version="1.0" encoding="utf-8"?>
<p:tagLst xmlns:p="http://schemas.openxmlformats.org/presentationml/2006/main">
  <p:tag name="AS_UNIQUEID" val="825"/>
</p:tagLst>
</file>

<file path=ppt/tags/tag5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66.xml><?xml version="1.0" encoding="utf-8"?>
<p:tagLst xmlns:p="http://schemas.openxmlformats.org/presentationml/2006/main">
  <p:tag name="AS_UNIQUEID" val="901"/>
</p:tagLst>
</file>

<file path=ppt/tags/tag567.xml><?xml version="1.0" encoding="utf-8"?>
<p:tagLst xmlns:p="http://schemas.openxmlformats.org/presentationml/2006/main">
  <p:tag name="AS_UNIQUEID" val="902"/>
</p:tagLst>
</file>

<file path=ppt/tags/tag5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华光楷体一_CNKI</vt:lpstr>
      <vt:lpstr>华光楷体_CNKI</vt:lpstr>
      <vt:lpstr>Times New Roman</vt:lpstr>
      <vt:lpstr>汉仪雅酷黑 95W</vt:lpstr>
      <vt:lpstr>印品黑体</vt:lpstr>
      <vt:lpstr>汉仪字研卡通简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2024-09-26T13:40:27.088</cp:lastPrinted>
  <dcterms:created xsi:type="dcterms:W3CDTF">2024-09-26T05:40:27Z</dcterms:created>
  <dcterms:modified xsi:type="dcterms:W3CDTF">2024-09-26T05:40:29Z</dcterms:modified>
</cp:coreProperties>
</file>