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5AEB8-A1E8-4642-9993-9777F397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829A8-1F1E-4CA5-9F0A-215AB718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002D1-9E02-4F5B-8F26-4F197A20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3EFDD-C3F5-4552-B943-78ED2356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00C8C-DDFC-42A4-843D-9D0FB86F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667A0-A678-4617-BC55-35DA22A5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6AE50-E8D3-4EFE-8912-44C92920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B215-6DFA-4E4B-B9C4-DCCE5E69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462E4-A2F0-4DA4-8A7F-9C6990B2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02DD-C416-4326-BAA1-E38B0254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CB20E-D7B7-4B4C-9BC1-88BEE834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54110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设施设备保养与维修研讨会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设施设备保养与维修概述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设施设备保养技术与方法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设施设备维修技术与方法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保养与维修实践案例分享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提高设施设备保养与维修水平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随着社会经济的发展和科技的进步，设施设备在各行各业的应用越来越广泛，对其保养和维修的要求也越来越高。本次研讨会旨在提高相关人员的专业技能，提升设施设备的保养和维修水平。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促进行业交流与合作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通过本次研讨会，汇聚来自不同行业和领域的专家、学者和企业代表，共同探讨设施设备保养与维修的热点问题和前沿技术，促进行业内的交流与合作。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85" r="284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研讨会主题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设施设备保养与维修技术研究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探讨设施设备的保养方法、维修技术及其发展趋势，分享成功的案例和实践经验。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智能化技术在设施设备保养与维修中的应用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研究智能化技术在设施设备保养和维修领域的最新进展，如远程监控、故障诊断、预测性维护等。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探讨设施设备保养与维修的行业标准、规范及其制定过程，推动行业的规范化发展。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研究如何在设施设备保养和维修过程中实现绿色环保和可持续发展，如采用环保材料、节能技术等。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设施设备保养与维修概述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延长使用寿命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通过定期保养，可以及时发现并处理设备潜在问题，减少磨损，从而延长设备使用寿命。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保养可以确保设施设备处于良好状态，减少故障率，提高工作效率。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长期忽视保养可能导致设备提前报废，增加更换成本。定期保养可以降低维修费用，从而节约成本。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设施设备保养的重要性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当设施设备出现故障时，及时进行维修可以恢复其正常功能，避免影响工作进度。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及时修复故障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防止故障扩大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若不及时处理故障，可能会导致问题扩大，甚至引发更严重的后果。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某些设施设备故障可能涉及到安全隐患。及时维修可以确保人员和设备安全。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设施设备维修的必要性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保养和维修在设施设备管理中相互补充，共同确保设备的正常运行。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保养侧重于预防，通过定期检查和调整，减少故障发生的可能性；而维修则是在故障发生后进行及时处理。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良好的保养可以降低设备维修频率和难度，提高维修效率；同时，有效的维修也可以为后续的保养工作提供便利。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保养与维修的关系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设施设备保养技术与方法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通过对设备进行定期维修，更换磨损部件，修复潜在故障，以避免设备突发故障。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对设备进行定期的日常检查，包括清洁、紧固、调整等，以确保设备正常运行。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按照设备制造商的推荐保养周期，对设备进行全面的检查、清洁、润滑和调整，以延长设备使用寿命。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预防性保养技术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利用传感器和数据分析技术，实时监测设备的运行状态，发现异常情况及时采取措施。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通过对设备运行数据的分析，诊断设备故障的原因和部位，为维修提供准确依据。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根据设备状态监测和故障诊断结果，制定针对性的维修计划，提高设备维修效率和质量。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预测性保养技术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保养周期确定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根据设备类型、使用频率、工作环境等因素，合理确定设备的保养周期。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保养计划制定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根据保养周期和设备实际情况，制定详细的保养计划，包括保养项目、时间、人员等。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计划执行与监督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按照保养计划执行设备保养工作，并做好相关记录，以便对保养效果进行评估和监督。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https://d.book118.com/386154110224010045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2024-09-14T20:17:54.144</cp:lastPrinted>
  <dcterms:created xsi:type="dcterms:W3CDTF">2024-09-14T12:17:54Z</dcterms:created>
  <dcterms:modified xsi:type="dcterms:W3CDTF">2024-09-14T12:17:56Z</dcterms:modified>
</cp:coreProperties>
</file>