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32D319-6579-4091-A109-F10258370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846E4-EA5D-4921-8D60-B3CA60EFB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61563D-CE82-4668-89E7-24F26F0FC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E9F197-3E5D-4531-8564-E36558790D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284F8B-AED4-4A9D-92E7-BC6CEBB28F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2B760D-4734-42EE-9317-E31773C001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D3E2FE-29AB-491D-99BB-24756B34C6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7BA042-FCD4-4B3F-AFF4-8A6864CC7A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61C51E-1BF8-477E-821E-3F8BECD5D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E8D7F5-68B1-4E77-A691-A611C564C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471309-4FEC-4404-9A9A-8A28C0DEE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200232241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新生儿护士暖心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新生儿护士的职责与重要性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新生儿护理的基本知识与技能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新生儿护士的暖心服务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新生儿护士的工作挑战与应对策略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新生儿护士的职业前景与发展方向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新生儿护士的职责与重要性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新生儿护士需要定时记录新生儿的体温、心率、呼吸等指标，确保宝宝处于安全和稳定的生理状态。</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监测新生儿的生命体征</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喂养和护理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观察和记录病情变化</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健康教育</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新生儿护士负责给新生儿喂食、更换尿布、清洁皮肤等日常护理工作，确保宝宝舒适和卫生。</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新生儿护士需要密切观察宝宝的病情变化，及时发现并处理任何异常情况，如黄疸、发热等。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新生儿护士还会向家长提供有关新生儿护理和生长发育方面的教育指导，帮助家长更好地照顾宝宝。</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职责概述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223" b="32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护士在新生儿护理中的重要性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保障新生儿安全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新生儿护士的专业知识和技能能够确保宝宝在医院的护理期间得到最好的照顾和治疗，降低并发症和死亡率。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提高新生儿生活质量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通过正确的护理和及时的干预，新生儿护士可以帮助宝宝建立良好的生活习惯和健康状况，提高他们的生活质量。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促进家庭和谐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新生儿护士不仅关注宝宝的需求，还关注家长的心理状态，提供必要的支持和指导，帮助家庭更好地应对新生儿的到来。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新生儿护士需要具备丰富的医学知识和护理技能，能够正确地评估和处理新生儿的各种状况。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专业知识与技能</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新生儿护士需要具备极高的耐心和细心，能够应对宝宝的各种需求和突发状况，给予他们无微不至的关怀。</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耐心和细心</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新生儿护士需要具备良好的沟通能力，能够与家长和其他医护人员有效地交流，确保信息的准确传递。</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沟通能力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新生儿护士需要具备同理心和关爱，能够理解家长的心情和宝宝的脆弱，给予他们情感上的支持和安慰。</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同理心和关爱</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新生儿护士的素质要求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新生儿护理的基本知识与技能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新生儿需要定时定量喂养，掌握正确的喂养姿势和技巧，确保宝宝能够充分吸吮和吞咽。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喂养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917" r="11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更换尿布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睡眠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保持宝宝臀部干燥清洁，及时更换尿布，避免红臀和尿布疹的发生。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营造安静舒适的睡眠环境，建立规律的睡眠习惯，有助于宝宝的生长发育。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新生儿脐带需要特别护理，保持干燥清洁，避免感染。</a:t>
            </a:r>
          </a:p>
        </p:txBody>
      </p:sp>
      <p:pic>
        <p:nvPicPr>
          <p:cNvPr id="5" name="Picture 5"/>
          <p:cNvPicPr>
            <a:picLocks noChangeAspect="1"/>
          </p:cNvPicPr>
          <p:nvPr/>
        </p:nvPicPr>
        <p:blipFill>
          <a:blip r:embed="rId2"/>
          <a:srcRect t="16667" b="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6875" b="16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125" r="161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脐带护理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定期给新生儿洗澡，并进行抚触按摩，有助于促进宝宝身体发育和情感交流。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洗澡与抚触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根据医生建议为宝宝接种各类疫苗，预防常见疾病。</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疫苗接种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高烧与抽搐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密切关注宝宝体温变化，发现高烧或抽搐等异常情况及时就医。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呛奶与窒息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掌握正确的急救方法，及时处理宝宝呛奶和窒息等紧急情况。</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过敏与皮肤炎症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了解宝宝过敏史，注意观察宝宝皮肤状况，发现过敏或皮肤炎症等异常情况及时处理。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269" b="269"/>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1458" b="114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新生儿护士的暖心服务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https://d.book118.com/386200232241010051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2024-09-18T01:22:07.366</cp:lastPrinted>
  <dcterms:created xsi:type="dcterms:W3CDTF">2024-09-17T17:22:07Z</dcterms:created>
  <dcterms:modified xsi:type="dcterms:W3CDTF">2024-09-17T17:22:09Z</dcterms:modified>
</cp:coreProperties>
</file>