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87DC5A-B113-4F70-B4F2-DF04C98034F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89BE-9C67-43FF-A285-A4B23342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90023-F5CF-4471-95A9-D8C63A61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7D4FA-8B9D-4A47-A145-FD79CA0C6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57031-D97D-4E58-97E3-E1023E1C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CF2D0-2D00-4CC7-83E8-73756AF0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9E1FA-3AF9-4C3A-A1B4-B2F1BFC9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4FF65-8081-45BD-86BD-2EEC9B3E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D537F-7383-46C5-92AB-56DE82E8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28420-4977-494C-89AD-AA54F093E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1462-2E43-43AA-8795-D2D84F9E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FA09-DEAA-4279-983F-EA30645B8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F685593-6A75-4AE5-851D-FCE1ED0812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185B30-72C0-4BF8-B47C-BF7A2066CC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110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学生心理健康问题的整体解决方案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学校层面解决方案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家庭层面解决方案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社会层面解决方案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学生心理健康问题的影响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学生心理健康问题会对学习、生活和社会交往产生严重影响。常见表现包括情绪不稳定、自卑、焦虑等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社会压力增大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学生心理健康问题的重要性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现代社会对学生心理健康问题的重视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可能影响职业发展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学生心理健康问题的影响范围及长期影响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解决学生心理健康问题的必要性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健康的心理状态是学生学习和成长的基石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解决学生心理健康问题对学生个人成长的重要性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需要多方合作，共同促进学生心理健康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学校、家庭和社会共同努力的必要性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家庭层面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建立良好家庭环境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关注孩子的心理变化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社会层面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加强心理健康宣传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提供心理健康支持机构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学生心理健康问题解决方案大纲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学校层面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增加心理健康课程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提供心理咨询服务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第二章 学校层面解决方案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学校心理健康教育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心理健康教育是学生心理健康的重要组成部分，课程设置及内容要点应该涵盖自我认知、情绪管理、人际交往等方面，帮助学生全面发展。同时，建设学校心理辅导师团队能及时为学生提供心理支持，帮助他们解决心理问题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咨询、心理测试、心理治疗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学生心理健康服务中心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心理咨询服务的种类与实施方法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预约制度、保密机制、服务范围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心理健康服务中心的运作机制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校园心理健康活动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讲座、心理沙龙、主题活动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各类心理健康活动的组织与开展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增强自信、缓解压力、促进交流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活动对学生心理健康的积极影响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家长的心理健康培训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理解孩子成长阶段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与孩子建立有效沟通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关注孩子心理健康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全员参与学校心理健康管理的重要性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建立良好心理氛围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提高学生心理健康水平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促进学生全面发展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全员参与心理健康管理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学校教职工的心理健康培训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学习倾听技巧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掌握心理危机处理方法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认识心理疾病常识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第三章 家庭层面解决方案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家庭教育的重要性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家庭教育是影响学生心理健康的重要因素。良好的家庭教育可以帮助学生建立自信心、自律性和适应能力。关键要点包括父母的榜样作用、家庭环境的稳定性以及教育方式的合理性。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理解和倾听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家庭心理健康支持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支持方式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关注细节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关怀方法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积极表达情感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压力释放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实施策略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定期家庭会议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制定心理健康计划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家庭心理健康教育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家长参与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参加相关讲座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阅读心理学书籍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家庭心理健康活动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户外郊游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共同参与的活动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增进亲子关系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https://d.book118.com/386201100012010104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学生心理健康问题的整体解决方案</vt:lpstr>
      <vt:lpstr>目录</vt:lpstr>
      <vt:lpstr>第一章 简介</vt:lpstr>
      <vt:lpstr> </vt:lpstr>
      <vt:lpstr>学生心理健康问题的重要性</vt:lpstr>
      <vt:lpstr>解决学生心理健康问题的必要性</vt:lpstr>
      <vt:lpstr>学生心理健康问题解决方案大纲</vt:lpstr>
      <vt:lpstr>第二章 学校层面解决方案</vt:lpstr>
      <vt:lpstr> </vt:lpstr>
      <vt:lpstr>学生心理健康服务中心</vt:lpstr>
      <vt:lpstr>校园心理健康活动</vt:lpstr>
      <vt:lpstr>全员参与心理健康管理</vt:lpstr>
      <vt:lpstr>第三章 家庭层面解决方案</vt:lpstr>
      <vt:lpstr> </vt:lpstr>
      <vt:lpstr>家庭心理健康支持</vt:lpstr>
      <vt:lpstr>家庭心理健康教育</vt:lpstr>
      <vt:lpstr>家庭心理健康活动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2024-09-29T14:26:49.964</cp:lastPrinted>
  <dcterms:created xsi:type="dcterms:W3CDTF">2024-09-29T06:26:49Z</dcterms:created>
  <dcterms:modified xsi:type="dcterms:W3CDTF">2024-09-29T06:26:54Z</dcterms:modified>
</cp:coreProperties>
</file>