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82960-D4A4-414B-83B0-D4F809800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8AC54-7DFA-48AE-89E6-605EC5E2C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223AD-09AB-49CA-8435-A6D7F3782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FAD7C-B088-4199-86C4-632193580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CC3916-A643-45C6-858C-24C7CA471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8F2699-B840-4A7A-ADB0-DE2B28042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EC2006-0F08-4865-B56E-202CF074F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63798-93C3-4B5D-B99F-D533342D3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EAA65-7A26-4251-AFAD-277B2A49B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315DB-9AE0-4B44-B3EA-04CAB23C2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45215-2280-4FD8-88BE-7D6075615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01241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学校园区管理制度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学校园区管理制度概述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监督与反馈机制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学校园区的历史和发展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随着教育事业的不断发展，学校园区从传统的单一校园逐渐演变为现代化、综合性的教育园区。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学校园区管理面临的挑战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随着学校园区的规模扩大和功能增加，管理难度和复杂性也随之增加，需要制定相应的管理制度来规范和优化园区管理。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68" r="2476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制定一套科学、合理、有效的学校园区管理制度，确保园区内各项工作的有序开展，提高教育资源的使用效率和管理水平。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有利于保障学校园区的安全、稳定和可持续发展，提升教育质量和管理水平，为师生创造一个良好的学习和工作环境。同时，也有助于推动学校园区的规范化、标准化发展，为我国教育事业的发展做出贡献。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学校园区管理制度概述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学校园区管理制度是指对学校园区的环境、设施、安全、秩序等方面进行规范和管理的制度体系。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学校园区管理制度旨在创造一个安全、整洁、有序的学习和生活环境，保障学校师生的合法权益，促进学校的可持续发展。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通过规范管理，可以保持校园环境的整洁、美观，提高学校的整体形象。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提高校园环境质量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保障师生安全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维护教学秩序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促进学校发展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合理的管理制度可以预防和减少校园安全事故的发生，保障师生的生命财产安全。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有效的管理制度可以维护正常的教学秩序，提高教学质量和学习效果。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完善的管理制度可以为学校的可持续发展提供有力保障，提高学校的综合实力和社会声誉。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https://d.book118.com/386201241203010102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2024-09-27T17:17:27.440</cp:lastPrinted>
  <dcterms:created xsi:type="dcterms:W3CDTF">2024-09-27T09:17:27Z</dcterms:created>
  <dcterms:modified xsi:type="dcterms:W3CDTF">2024-09-27T09:17:29Z</dcterms:modified>
</cp:coreProperties>
</file>