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E51E9A1-C722-4CDA-9CDC-917C696298F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7653A89-3870-4239-8EE6-333BB86CB2D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4F1CA24-E0F8-4F3A-9A14-5A5D304728A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AF9471D-334F-4B83-8ABA-0234CCDE567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B63DBD07-5216-4B13-A2B4-98C7BC675D9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82A38E9E-D2A7-4055-A410-133CBD1E628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5F97CF20-A048-4CC9-926E-69345625CBD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0A9064F-144B-40CE-BEB0-791B77E6514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5CB5D11-0B99-4228-A290-D1E68C1D556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2E96672-47CB-4B6B-9919-CE2BA800B50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1B37F9D-7A47-4819-B2E4-4F548ED2FE6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Relationship Id="rId3" Type="http://schemas.openxmlformats.org/officeDocument/2006/relationships/image" Target="../media/image3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3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3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8620201113201004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49616" y="1681622"/>
            <a:ext cx="6249900" cy="19773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95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《组织中的个体差异》ppt课件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353851" y="182270"/>
            <a:ext cx="3537586" cy="71065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2023</a:t>
            </a:r>
          </a:p>
        </p:txBody>
      </p:sp>
      <p:sp>
        <p:nvSpPr>
          <p:cNvPr id="7" name="AutoShape 7"/>
          <p:cNvSpPr/>
          <p:nvPr/>
        </p:nvSpPr>
        <p:spPr>
          <a:xfrm>
            <a:off x="9364826" y="334670"/>
            <a:ext cx="2473866" cy="508573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4516619" y="1216342"/>
            <a:ext cx="6621780" cy="44253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个体差异的基本概念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组织中常见的个体差异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个体差异对组织的影响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如何应对组织中的个体差异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案例分析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281411" y="2037684"/>
            <a:ext cx="2792730" cy="11772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57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 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263069" y="3262599"/>
            <a:ext cx="2127531" cy="356454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375"/>
              </a:spcBef>
            </a:pPr>
            <a:r>
              <a:rPr lang="en-US" sz="1350" b="1">
                <a:solidFill>
                  <a:srgbClr val="131516">
                    <a:alpha val="6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353851" y="182270"/>
            <a:ext cx="2807348" cy="71065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2023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70800" y="1576863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069515" y="1576863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53953" y="2362980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个体差异的基本概念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353851" y="182270"/>
            <a:ext cx="3537586" cy="71065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2023</a:t>
            </a:r>
          </a:p>
        </p:txBody>
      </p:sp>
      <p:sp>
        <p:nvSpPr>
          <p:cNvPr id="6" name="AutoShape 6"/>
          <p:cNvSpPr/>
          <p:nvPr/>
        </p:nvSpPr>
        <p:spPr>
          <a:xfrm>
            <a:off x="9364826" y="334670"/>
            <a:ext cx="2473866" cy="508573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个体差异是指个体在心理、生理和行为等方面所具有的独特特征和表现。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个体差异是指个体在心理、生理和行为等方面所具有的独特特征和表现，这些特征和表现与他人相比具有一定的差异性。个体差异表现在许多方面，例如个性、能力、兴趣、价值观等方面。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18281" r="18281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个体差异的定义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270200" y="1337640"/>
            <a:ext cx="5127218" cy="4704522"/>
          </a:xfrm>
          <a:prstGeom prst="rect">
            <a:avLst/>
          </a:prstGeom>
          <a:solidFill>
            <a:schemeClr val="accent1">
              <a:lumMod val="60000"/>
              <a:lumOff val="40000"/>
              <a:alpha val="12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63829" y="1337640"/>
            <a:ext cx="5127218" cy="4704522"/>
          </a:xfrm>
          <a:prstGeom prst="rect">
            <a:avLst/>
          </a:prstGeom>
          <a:solidFill>
            <a:schemeClr val="accent1">
              <a:lumMod val="60000"/>
              <a:lumOff val="40000"/>
              <a:alpha val="12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56128" y="1337640"/>
            <a:ext cx="2037627" cy="505943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2385959" y="1337640"/>
            <a:ext cx="663153" cy="505943"/>
          </a:xfrm>
          <a:prstGeom prst="parallelogram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6270200" y="1337640"/>
            <a:ext cx="2037627" cy="505943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7900031" y="1337640"/>
            <a:ext cx="663153" cy="505943"/>
          </a:xfrm>
          <a:prstGeom prst="parallelogram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1027151" y="1991575"/>
            <a:ext cx="4600575" cy="18002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027151" y="3277450"/>
            <a:ext cx="4600575" cy="2484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个体差异的来源包括遗传、环境、社会文化背景等多方面因素。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218180" y="1247318"/>
            <a:ext cx="1167779" cy="6705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要点一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775216" y="1261999"/>
            <a:ext cx="1167779" cy="6705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要点二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533522" y="1991575"/>
            <a:ext cx="4600575" cy="12858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6547810" y="3277450"/>
            <a:ext cx="4572000" cy="2484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个体差异的来源是多种多样的，其中包括遗传因素、环境因素、社会文化背景等。遗传因素是指个体的基因组成，它决定了某些特征和能力的先天基础。环境因素包括家庭、学校、社会等，它们对个体的心理、生理和行为发展产生重要影响。社会文化背景则是个体所处的特定社会文化环境，它对个体的价值观、行为习惯等方面产生深远影响。</a:t>
            </a:r>
          </a:p>
        </p:txBody>
      </p:sp>
      <p:sp>
        <p:nvSpPr>
          <p:cNvPr id="14" name="AutoShape 14"/>
          <p:cNvSpPr/>
          <p:nvPr/>
        </p:nvSpPr>
        <p:spPr>
          <a:xfrm>
            <a:off x="507874" y="6318935"/>
            <a:ext cx="701468" cy="12299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454963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1137715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7" name="Connector 17"/>
          <p:cNvCxnSpPr/>
          <p:nvPr/>
        </p:nvCxnSpPr>
        <p:spPr>
          <a:xfrm>
            <a:off x="1209343" y="6393165"/>
            <a:ext cx="10991852" cy="0"/>
          </a:xfrm>
          <a:prstGeom prst="line">
            <a:avLst/>
          </a:prstGeom>
          <a:ln w="14288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个体差异的来源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27123" y="1247319"/>
            <a:ext cx="4955536" cy="4778362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281315" y="1247319"/>
            <a:ext cx="4955536" cy="4778362"/>
          </a:xfrm>
          <a:prstGeom prst="round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83086" y="1565017"/>
            <a:ext cx="4215069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283086" y="2639994"/>
            <a:ext cx="4292478" cy="3124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个体差异在组织中具有重要意义，它影响个体的职业发展、团队协作和组织绩效。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612844" y="1565017"/>
            <a:ext cx="4219575" cy="12858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612844" y="2639994"/>
            <a:ext cx="4295775" cy="314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个体差异在组织中具有不可忽视的重要性。由于个体差异的存在，每个员工都有自己独特的优势和不足，这直接影响着他们在工作中的表现和职业发展。同时，个体差异也影响着团队的协作效果和组织绩效。一个团队中如果个体差异得到合理利用和管理，可以发挥出更大的团队效能，提高组织的竞争力和绩效。因此，在组织管理中，应该重视个体差异的存在，尊重员工的个性特点，合理配置人力资源，以实现更好的组织绩效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07874" y="6318935"/>
            <a:ext cx="701468" cy="12299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454963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137715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1209343" y="6393165"/>
            <a:ext cx="10991852" cy="0"/>
          </a:xfrm>
          <a:prstGeom prst="line">
            <a:avLst/>
          </a:prstGeom>
          <a:ln w="14288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个体差异的重要性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70800" y="1576863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069515" y="1576863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53953" y="2362980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组织中常见的个体差异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353851" y="182270"/>
            <a:ext cx="3537586" cy="71065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2023</a:t>
            </a:r>
          </a:p>
        </p:txBody>
      </p:sp>
      <p:sp>
        <p:nvSpPr>
          <p:cNvPr id="6" name="AutoShape 6"/>
          <p:cNvSpPr/>
          <p:nvPr/>
        </p:nvSpPr>
        <p:spPr>
          <a:xfrm>
            <a:off x="9364826" y="334670"/>
            <a:ext cx="2473866" cy="508573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t="2500" b="2500"/>
          <a:stretch>
            <a:fillRect/>
          </a:stretch>
        </p:blipFill>
        <p:spPr>
          <a:xfrm>
            <a:off x="740688" y="1168478"/>
            <a:ext cx="3679824" cy="4906432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性格是一个人对现实的态度和习惯化的行为方式，不同的人有不同的性格特点。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在组织中，人们的性格差异表现为内向与外向、谨慎与冒险、沉着与易怒等。这些性格特点会影响个体的行为和决策，进而影响组织的工作氛围和效率。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性格差异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能力是指一个人完成某项任务或达到某个目标所具备的素质和技能。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在组织中，人们的能力差异体现在知识水平、技能熟练度、思维能力等方面。这些能力差异会影响个体的工作表现和职业发展，进而影响组织的整体绩效。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能力差异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74694" y="1423099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3" name="AutoShape 3"/>
          <p:cNvSpPr/>
          <p:nvPr/>
        </p:nvSpPr>
        <p:spPr>
          <a:xfrm>
            <a:off x="125016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19725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88000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1951634" y="6029346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3574694" y="1913291"/>
            <a:ext cx="777693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兴趣是个体对某种事物的喜好程度和关注度。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97254" y="3971227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97254" y="4461419"/>
            <a:ext cx="7806355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在组织中，人们的兴趣差异表现为对不同工作任务的偏好、对某些领域的关注度更高、对某些活动的参与度更强等。这些兴趣差异会影响个体的职业选择和工作投入，进而影响组织的多样性和创新性。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552256" y="3306002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499345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182096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>
            <a:off x="4253725" y="3380232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兴趣差异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价值观是个体对事物价值的评价和取向，是人们行为和决策的重要依据。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组织中，人们的价值观差异表现为对工作成果的追求、对团队合作的态度、对个人利益与集体利益的权衡等方面的不同看法。这些价值观差异会影响个体的行为选择和团队协作，进而影响组织的稳定性和凝聚力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价值观差异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70800" y="1576863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069515" y="1576863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53953" y="2362980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个体差异对组织的影响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353851" y="182270"/>
            <a:ext cx="3537586" cy="71065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2023</a:t>
            </a:r>
          </a:p>
        </p:txBody>
      </p:sp>
      <p:sp>
        <p:nvSpPr>
          <p:cNvPr id="6" name="AutoShape 6"/>
          <p:cNvSpPr/>
          <p:nvPr/>
        </p:nvSpPr>
        <p:spPr>
          <a:xfrm>
            <a:off x="9364826" y="334670"/>
            <a:ext cx="2473866" cy="508573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https://d.book118.com/386202011132010045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DDEDFF"/>
      </a:lt1>
      <a:dk2>
        <a:srgbClr val="000000"/>
      </a:dk2>
      <a:lt2>
        <a:srgbClr val="FFFFFF"/>
      </a:lt2>
      <a:accent1>
        <a:srgbClr val="4283F2"/>
      </a:accent1>
      <a:accent2>
        <a:srgbClr val="34C158"/>
      </a:accent2>
      <a:accent3>
        <a:srgbClr val="FDBE00"/>
      </a:accent3>
      <a:accent4>
        <a:srgbClr val="42B0F2"/>
      </a:accent4>
      <a:accent5>
        <a:srgbClr val="EA4336"/>
      </a:accent5>
      <a:accent6>
        <a:srgbClr val="27C9C4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64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7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2024-09-14T08:38:21.702</cp:lastPrinted>
  <dcterms:created xsi:type="dcterms:W3CDTF">2024-09-14T00:38:21Z</dcterms:created>
  <dcterms:modified xsi:type="dcterms:W3CDTF">2024-09-14T00:38:23Z</dcterms:modified>
</cp:coreProperties>
</file>