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B6B6B-9070-47BB-9F68-CB20D0969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7CDF6-461D-475F-8DFB-03C9A4ACE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CA131-2E76-4F4E-B5F6-AD7F0CD2C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B7139-5E47-46A0-A63F-367BACCE9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EABF7C-F2D3-4A01-A1AA-D9BC3E009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5E79BF-6E0D-4D09-8190-BC8890499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5E4DAD-6F8C-42F2-9E2E-ABF47F929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601F39-39F3-4643-817C-9D1ECA3F4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82C33-ED8F-4C38-AE9C-889E916CA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00301-5035-475C-8CDD-298684E89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26F713-F32E-4560-8470-E14A4E4B0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620311512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音频行业复工安全培训课件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音频行业特点及复工安全挑战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个人防护与操作规程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设备设施安全检查与维护保养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消防安全与应急处理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12" r="338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016" r="300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复工背景与意义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音频行业作为文化产业的重要组成部分，复工对于推动产业发展、满足市场需求具有重要意义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疫情得到有效控制，各行各业逐步恢复正常生产秩序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保障员工生命安全和身体健康，减少工伤事故和疾病的发生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确保企业正常运营，降低因安全事故造成的经济损失和声誉损失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提高员工安全意识，增强安全防范能力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掌握基本的安全操作规程和应急处置方法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确保员工在复工过程中严格遵守安全规定，做到安全生产无事故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音频行业特点及复工安全挑战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音频行业特点分析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依赖专业设备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音频制作高度依赖专业录音、混音、编辑等设备，设备故障或操作不当可能导致生产中断。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团队协作紧密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音频制作涉及策划、录音、编辑、混音等多个环节，需要团队成员紧密协作，沟通不畅可能影响项目进度。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环境要求高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高质量的音频制作对环境噪音、声学环境等要求较高，环境因素可能影响音频质量。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长时间停工可能导致设备老化、故障，复工前需对设备进行全面检查和维护。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团队成员在停工期间可能技能生疏，复工前需进行技能培训和安全教育。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复工前需对环境噪音、声学环境等进行重新评估和调整，确保满足音频制作要求。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复工面临的安全挑战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121" r="28121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在复工前对专业设备进行全面的检查和维护，确保设备处于良好状态。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设备安全检查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组织团队成员进行技能培训和安全教育，提高团队整体技能水平和安全意识。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对环境噪音、声学环境等进行重新评估和调整，确保满足高质量音频制作的要求。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环境评估与调整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针对可能出现的设备故障、人员受伤等突发情况，制定详细的应急预案，确保在紧急情况下能够迅速响应和处理。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应对策略与措施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个人防护与操作规程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958" r="119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根据工作场所和作业性质，选用适当的个人防护用品，如耳塞、耳罩、防噪声头盔等。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确保个人防护用品完好无损，干净清洁，并按照正确的方法佩戴。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在进入工作场所前，务必佩戴好个人防护用品，并确保其紧密贴合，防止噪声等有害物质侵入。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个人防护用品选用及佩戴方法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严格按照操作规程进行操作，避免因操作不当导致的安全事故。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在使用音频设备时，注意保持适当的距离和角度，避免过度接近或长时间暴露在噪声中。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认真学习并熟练掌握音频设备的操作规程，了解设备的性能和使用方法。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操作规程学习与遵守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https://d.book118.com/386203115122010050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2024-09-15T18:53:59.752</cp:lastPrinted>
  <dcterms:created xsi:type="dcterms:W3CDTF">2024-09-15T10:53:59Z</dcterms:created>
  <dcterms:modified xsi:type="dcterms:W3CDTF">2024-09-15T10:54:01Z</dcterms:modified>
</cp:coreProperties>
</file>