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6B35C5-98BA-4DD6-82E1-E31B3772C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5D96DA-39BD-45F6-9E7B-A6C977543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D2A218-D022-48B0-B5F7-2E500D5F5E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D9E12D-C78D-4EA8-ACAE-3029A0193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9A5F87-BAB5-440F-B293-0C4FAFDBA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8B7D98-D507-4DF3-9446-A99840191C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F1B2F3-01C8-4704-98DE-BE8DAFFDD9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B49641-6D19-4EEB-904A-744D1A70A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2A4B60-E645-4AA6-B4DA-77ACEE367E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2B08E-3ED4-4769-90D1-C2C51B095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1A8A1D-6D58-4C69-8173-C556E9B37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04024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护理心理学课件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护理心理学的基本理论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护理心理学在临床护理中的应用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护理心理学的研究方法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护理心理学面临的挑战与解决方案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护理心理学案例研究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护理心理学概述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528" r="395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护理心理学是心理学与护理学交叉的学科，旨在研究护理人员在护理实践中所涉及的心理活动、心理过程和心理规律。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护理心理学具有应用性、实践性和综合性，它强调将心理学理论应用于护理实践中，解决实际问题和提高护理质量。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通过了解患者的心理活动和需求，护理人员能够提供更加贴心、有效的护理服务，从而提高护理效果。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提高护理效果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良好的心理状态有助于患者更好地应对疾病，减轻焦虑、抑郁等负面情绪，促进身体康复。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促进患者康复</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875" r="17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掌握护理心理学知识有助于培养护理人员良好的沟通能力和心理素质，提高职业素养。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提高护士素质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护理心理学的重要性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随着医学模式的转变和人们对心理健康的重视，护理心理学将进一步发展壮大，涉及领域将更加广泛。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历史回顾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护理心理学的历史可以追溯到20世纪初，当时人们开始关注患者的心理需求和护理人员的心理活动。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未来，护理心理学将更加注重跨学科合作、实证研究与实践应用，为提高人类健康水平作出更大贡献。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护理心理学的历史与发展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护理心理学的基本理论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学习理论是研究学习行为背后的原理和机制的一种理论。它旨在揭示学习是如何发生的，以及影响学习的各种因素。</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学习理论概述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学习理论可以分为行为主义学习理论和认知学习理论两大类。行为主义学习理论强调环境对行为的影响，而认知学习理论则关注个体内部的认知过程。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学习理论分类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学习理论在护理中有着广泛的应用。例如，根据学习理论，护士可以通过奖励、惩罚、反馈等方式来促进患者的学习和行为改变。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学习理论在护理中的应用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00" r="2750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行为主义理论概述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行为主义理论是由美国心理学家华生创立的一种心理学理论。该理论认为，行为是后天习得的，可以通过刺激-反应的联结来解释一切行为。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行为主义理论的基本假设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行为主义理论认为，行为是由环境刺激所引发的，而行为的改变则是通过强化和惩罚来实现的。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行为主义理论在护理中的应用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在护理中，行为主义理论的应用主要体现在对患者的行为矫正和技能训练方面。例如，护士可以通过奖励和惩罚的方式来促进患者养成健康的行为习惯。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行为主义理论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人本主义理论概述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人本主义理论是一种强调人的自由、价值和尊严的心理学理论。该理论认为，人的行为是由其内在的动机和需求所驱动的。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人本主义理论的基本假设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人本主义理论认为，每个人都有自我实现的倾向，而这种倾向是推动个体发展的内在动力。同时，该理论还强调人的主观体验和意义对行为的影响。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人本主义理论在护理中的应用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在护理中，人本主义理论的应用主要体现在对患者的关怀和尊重方面。护士应该关注患者的情感和需求，尊重患者的自主权和尊严，以促进患者的心理健康和恢复。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认知理论概述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认知理论是一种研究人的认知过程和思维的心理学理论。该理论认为，人的认知过程是信息处理的过程，包括感觉、知觉、记忆、思维等活动。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认知理论的基本假设</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认知理论认为，人的思维是有目的、有意识的，是通过符号和语言的加工来实现的。同时，该理论还强调人的认知过程是受其经验和知识结构所影响的。</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认知理论在护理中的应用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护理中，认知理论的应用主要体现在对患者的认知干预方面。护士可以通过认知干预来改变患者的思维方式、情绪和行为，以促进患者的康复和心理健康。例如，通过认知行为疗法来帮助患者调整不良的思维模式和行为习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心理分析理论概述</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心理分析理论是一种研究人的潜意识的心理过程和动机的心理学理论。该理论由奥地利心理学家弗洛伊德创立，旨在揭示人的无意识冲突和欲望对行为的影响。</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心理分析理论的基本假设</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心理分析理论认为，人的无意识中存在着各种欲望和冲突，这些欲望和冲突会影响人的行为和心理健康。同时，该理论还强调人的童年经验和早期经历对人格形成的影响。</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心理分析理论在护理中的应用</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护理中，心理分析理论的应用主要体现在对患者的心理治疗方面。护士可以通过心理治疗来帮助患者了解自己的内心世界，处理无意识的冲突和欲望，以促进患者的心理健康和恢复。例如，通过精神分析疗法来帮助患者解决深层次的心理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心理分析理论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护理心理学在临床护理中的应用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病人心理护理</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包括倾听、沟通、安慰、解释、支持和鼓励等，以及针对不同疾病和病情采取个性化的心理护理措施。</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病人心理护理的方法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病人心理护理是指关注病人的心理状态，通过提供心理支持和干预，帮助病人应对疾病带来的心理压力和情绪困扰，促进病人的心理康复和整体健康。</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病人心理护理的定义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在临床护理中，病人的心理状态对疾病的康复和预后具有重要影响。有效的病人心理护理能够缓解病人的焦虑、抑郁等负面情绪，提高病人的治疗依从性和生活质量。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病人心理护理的重要性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https://d.book118.com/386204024222010034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2024-09-04T08:19:46.216</cp:lastPrinted>
  <dcterms:created xsi:type="dcterms:W3CDTF">2024-09-04T00:19:46Z</dcterms:created>
  <dcterms:modified xsi:type="dcterms:W3CDTF">2024-09-04T00:19:48Z</dcterms:modified>
</cp:coreProperties>
</file>