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CCDDB-0AF2-4FFD-9902-3E17C1580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9DA20-F4E6-4B0F-BB1A-8284C52DB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61154-D87A-45AA-9988-F266E67E2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63B8B-4FEF-465E-8AAF-1777B8DBF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104A66-6D30-455C-A6B8-5DABC70B3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83B92C-5A3E-4904-849F-563E9F288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52D7A-E2CB-4C88-BD4B-23507C78D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1FA01-AF55-44BE-A9D4-A815761D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E0CC4-11EB-40A6-B00D-8FA5A2656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64C8A-072F-4289-BCC0-1A2A9E90F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E8343-5A4E-44DB-B27A-726E47D32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04143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大数据可视化管控平台架构设计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平台实现与测试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随着互联网、物联网等技术的快速发展，数据量呈现爆炸式增长，大数据已经成为推动社会进步和经济发展的重要力量。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为了更好地理解和利用大数据，需要将海量的数据以直观、易懂的方式展现出来，大数据可视化技术应运而生。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管控平台的重要性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随着企业数据量的不断增长，对数据的管理和控制变得越来越重要。一个高效、稳定的大数据可视化管控平台能够帮助企业更好地管理和利用数据，提升决策效率和准确性。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64" r="2156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发达国家在大数据可视化技术方面起步较早，已经形成了较为成熟的技术体系和应用场景。例如，Tableau、Power BI等可视化工具已经在全球范围内得到广泛应用。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近年来，我国在大数据可视化技术方面也取得了显著进展。一些国内知名企业如阿里、腾讯等纷纷推出了自己的大数据可视化产品，并在多个领域得到应用。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未来，大数据可视化技术将更加注重实时性、交互性和智能化发展，以满足不断增长的数据处理和分析需求。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81" r="205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本文旨在设计一个高效、稳定的大数据可视化管控平台，以满足企业对数据管理和控制的需求，提升决策效率和准确性。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首先，对大数据可视化技术和管控平台的发展现状进行调研和分析；其次，设计大数据可视化管控平台的整体架构和关键模块；最后，通过实验验证所设计平台的可行性和有效性。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大数据可视化管控平台是一种集成了数据采集、处理、分析、可视化和管控功能的综合性平台，旨在帮助企业或个人更好地理解和利用大数据。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平台提供了一系列的功能模块，包括数据采集、数据清洗、数据分析、数据可视化、数据管控等，以满足用户对大数据处理和分析的全方位需求。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业务运营优化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平台可以帮助企业发现业务流程中的瓶颈和问题，提出优化建议，提高运营效率。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基于平台的大数据分析能力，企业可以挖掘潜在的市场需求和产品创新点，推动产品研发创新。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企业决策支持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通过平台提供的数据分析和可视化功能，企业可以更加准确地把握市场趋势和客户需求，为决策提供支持。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负责数据的采集、存储和管理，包括分布式文件系统、数据库等数据存储技术。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负责平台的运行维护、安全管理、用户权限管理等，确保平台的稳定、安全和高效运行。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提供强大的计算能力，包括分布式计算框架如Hadoop、Spark等，以及实时计算技术如Storm、Flink等。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进行数据清洗、数据挖掘、机器学习等分析操作，提供高级别的数据分析服务。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将分析结果以图形化、可视化的方式呈现给用户，包括数据图表、数据地图、数据仪表盘等。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平台技术架构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数据采集与预处理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包括企业内部的业务数据、用户行为数据、日志数据等。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内部数据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包括社交媒体数据、市场调研数据、竞争对手数据等。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外部数据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如关系型数据库中的数据，具有固定的数据结构和类型。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结构化数据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如文本、图片、音频、视频等，没有固定的数据结构和类型。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非结构化数据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系统日志采集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通过模拟用户请求和解析网页，收集互联网上的公开信息。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API接口调用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数据交换协议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通过定义数据交换协议，实现不同系统间的数据传输和共享。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通过读取和解析系统日志，收集用户行为和设备状态等信息。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通过调用第三方服务的API接口，收集相关数据。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去除重复、无效和异常数据，保证数据的准确性和一致性。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将数据转换为适合分析和可视化的格式，如将数据从时间戳转换为日期格式。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对数据进行归一化或标准化处理，消除量纲和数量级对数据分析的影响。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通过数据压缩算法减少数据存储的空间占用，提高数据处理效率。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数据清洗和转换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采用分布式文件系统，如Hadoop HDFS、GlusterFS等，实现大规模数据的可靠存储和高效访问。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采用分布式数据库技术，如HBase、Cassandra等，支持海量数据的存储和实时查询。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分布式数据库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通过数据分片技术，将数据分散存储在多个节点上，提高数据的可靠性和可用性；同时，采用数据备份机制，确保数据的安全性。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数据分片与备份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分布式存储技术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针对大数据场景，采用适合的索引技术，如B+树、位图索引等，提高数据查询效率。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通过优化查询算法，如分布式计算框架Spark中的Catalyst优化器，减少数据扫描量，提高查询性能。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查询优化算法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采用缓存技术，如Redis、Memcached等，缓存热点数据，降低数据库访问压力，提高查询速度。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数据缓存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数据索引与查询优化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https://d.book118.com/386204143120010040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2024-09-06T22:14:49.767</cp:lastPrinted>
  <dcterms:created xsi:type="dcterms:W3CDTF">2024-09-06T14:14:49Z</dcterms:created>
  <dcterms:modified xsi:type="dcterms:W3CDTF">2024-09-06T14:14:51Z</dcterms:modified>
</cp:coreProperties>
</file>