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95D82-9F04-483E-A5AC-400D56239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C10BA-035B-4832-A0EA-B1CE43F3E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88A8D-E3A3-4BB3-B1D0-05A04558C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3CD91-E5B8-4E0E-8354-C6447FCCD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CEC427-1406-40E3-8FFB-10EED909D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5658E5-61A5-47B4-9D3B-6313EA241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03EBA7-51C2-4669-B35F-6026D5797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E8A89-B06E-4D84-98E4-7EA1F5A0E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37019-6625-4E84-B214-38EE8DBAD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3309C-472F-4F03-9098-625CE3AF4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E4318-2ECC-496B-A64D-CE51CB81A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04233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离婚协议书的签署与证明程序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离婚协议书基本概念及重要性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签署离婚协议书前准备工作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离婚协议书具体内容及条款解读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签署过程中注意事项与技巧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证明程序及所需材料清单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后续变更、解除及争议解决机制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离婚协议书基本概念及重要性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离婚协议书是夫妻双方自愿离婚并就离婚事项达成一致意见时，共同签署的法律文件。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离婚协议书具有明确双方权利义务、避免纠纷、便于执行等重要作用。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离婚协议书是民政部门办理离婚登记手续所必须提交的材料之一。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离婚协议书定义与作用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双方自愿离婚是离婚协议书签署的前提条件。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双方必须真实、自愿地表达离婚意愿，不得受到任何外界压力或胁迫。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如有任何一方不同意离婚或存在争议，应通过诉讼等法律途径解决。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双方自愿离婚原则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离婚协议书是离婚过程中不可或缺的法律文件。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民政部门在办理离婚登记时，将依据离婚协议书的内容进行审查，并据此办理相关手续。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离婚协议书具有法律效力，双方必须严格遵守协议内容，否则将承担相应的法律责任。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协议书在离婚过程中地位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签署离婚协议书前准备工作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明确共同财产的范围、价值和分割方式，包括房产、车辆、存款、投资等。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确定子女的抚养权、抚养费、探视权等具体安排，保障子女的合法权益。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明确共同债务和个人债务的承担方式，避免债务纠纷。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双方沟通协商确定条款内容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在签署离婚协议书前，建议双方分别咨询专业律师，了解相关法律规定和权利义务。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咨询律师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可以委托律师起草离婚协议书，确保条款的合法性和有效性。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律师起草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在签署前，可以请律师对离婚协议书进行法律审查，避免潜在的法律风险。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法律审查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寻求专业法律建议与指导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100" r="221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准备相关证件和资料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双方需准备有效的身份证明，如身份证、护照等。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提供结婚证或婚姻登记证明，以证明双方存在婚姻关系。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如有子女，需提供子女的出生证明、户口本等相关资料。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提供房产证、车辆行驶证、银行存款证明等财产证明文件。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身份证明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结婚证明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子女证明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财产证明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离婚协议书具体内容及条款解读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624" b="4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338" b="33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子女抚养、教育问题安排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确定子女抚养权归属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明确离婚后子女将由哪一方主要抚养，并约定另一方对子女的抚养、教育方式和责任。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抚养费支付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约定非主要抚养方需支付的抚养费数额、支付方式及时间，确保子女的生活和教育得到保障。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教育问题协商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双方就子女的教育问题进行充分协商，包括学校选择、教育费用承担等，以达成共识。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财产清单及价值评估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详细列出夫妻共同财产，包括房产、车辆、存款等，并进行价值评估，以便公平分割。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分割方案制定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根据财产清单和价值评估结果，双方协商制定具体的财产分割方案，确保各自权益得到保障。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债务处理约定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明确夫妻共同债务的承担方式，避免因债务问题产生纠纷。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财产分割与债务处理方案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https://d.book118.com/386204233114010052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2024-09-18T21:14:29.894</cp:lastPrinted>
  <dcterms:created xsi:type="dcterms:W3CDTF">2024-09-18T13:14:29Z</dcterms:created>
  <dcterms:modified xsi:type="dcterms:W3CDTF">2024-09-18T13:14:32Z</dcterms:modified>
</cp:coreProperties>
</file>