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34B29-038A-464C-8B05-368169D0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D9C5B-1A69-4581-8093-E9AF554A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2529E-4AC3-4E91-A662-71DB1320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8366A-392D-4725-97FD-462D3C45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35661-013D-4CC1-B0E5-4E42EC425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269A52-4BB5-4470-A27A-E4A5A8898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16B91-1B33-4C83-9956-34E6EE9D8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ED179-8D1A-43B4-A504-4AAE90A6D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EB227-AC3C-4F92-AD4A-4F55E421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69D0C-140E-48F2-8B8F-AB3560BE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82E1B-0F2D-4296-8213-22330A8E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501004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职业技能鉴定背景与意义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职业技能鉴定体系与标准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职业技能鉴定实施流程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职业技能培训机构及师资力量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企业参与职业技能鉴定情况分析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持证人员权益保障及政策支持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随着经济发展和产业结构升级，对劳动者职业技能水平的要求不断提高。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职业教育改革推动了职业技能鉴定的产生和发展，使其成为评价劳动者技能水平的重要手段。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国际竞争日益激烈，提高劳动者技能水平成为提升国家竞争力的关键。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职业技能鉴定产生背景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通过职业技能鉴定，客观、公正地评价劳动者的技能水平，为用人单位提供用人依据。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职业技能鉴定为劳动者提供了明确的职业发展路径，有助于提高其职业素质和就业竞争力。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职业技能鉴定推动了社会整体技能水平的提升，为经济发展和社会进步提供了有力支撑。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职业技能鉴定目的与作用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我国职业技能鉴定工作已经形成了较为完善的体系，涵盖了多个行业和领域，为劳动者提供了广泛的技能评价服务。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各国普遍重视职业技能鉴定工作，纷纷建立了符合本国国情的职业技能鉴定体系，以提高劳动者的技能水平和国际竞争力。同时，国际间的职业技能鉴定合作与交流也日益频繁，推动了职业技能鉴定的国际化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国内外职业技能鉴定现状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职业技能鉴定体系与标准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917" b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行业企业内职业技能鉴定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针对特定行业或企业内部员工进行的职业技能鉴定，由企业或行业协会负责组织实施。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国家职业技能鉴定体系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由人力资源和社会保障部统筹管理，负责制定政策、标准和监管工作。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地方职业技能鉴定机构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负责具体实施职业技能鉴定工作，包括报名、组织考试、颁发证书等。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职业技能鉴定体系构成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职业技能标准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根据国家职业分类大典，针对不同职业制定明确的技能标准，包括知识、技能和素质要求。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等级划分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通常将职业技能划分为初级、中级、高级三个等级，部分职业还设有技师、高级技师等级别。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等级与薪资挂钩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不同等级的职业技能对应不同的薪资水平，激励员工提升技能水平。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职业技能标准与等级划分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依据职业技能标准，针对相应等级制定考核大纲和题库，涵盖理论知识和实际操作技能。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鉴定内容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采用笔试、面试、实操等多种考核方式，全面评估考生的职业技能水平。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根据考核成绩，对合格者颁发相应等级的职业技能证书，作为求职、晋升的凭证。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鉴定内容与考核方式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职业技能鉴定实施流程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考生报名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考生根据招生简章要求，在规定时间内到指定地点或通过在线平台进行报名。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资格审查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鉴定机构对考生的报名信息进行核实，确认考生符合报考条件后，发放准考证。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缴费确认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考生按照规定的缴费时间和方式，缴纳相应的考试费用。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报名与资格审查环节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鉴定机构按照国家职业技能标准，组织专家进行命题，确保试题的科学性和公平性。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考试命题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鉴定机构根据考生人数和考场情况，合理安排考试时间、地点和座位。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鉴定机构选派经验丰富的监考人员对考试过程进行监督，同时安排巡考人员对各个考场进行巡视，确保考试的公正性和安全性。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监考与巡考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理论知识考试组织实施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https://d.book118.com/386205010044010055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2024-09-22T18:03:55.769</cp:lastPrinted>
  <dcterms:created xsi:type="dcterms:W3CDTF">2024-09-22T10:03:55Z</dcterms:created>
  <dcterms:modified xsi:type="dcterms:W3CDTF">2024-09-22T10:03:57Z</dcterms:modified>
</cp:coreProperties>
</file>