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50502-22F0-4110-B089-C8ECFDC0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F8D41-9F2F-4E77-973E-A16D75A7F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A58F1-C1DA-44AD-A2F6-B874DB4A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75CBB-56C4-4BFC-A8A9-83DC70E0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12A2F-2525-4661-B229-A7AF6472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2AC32-7A06-4D0A-A57B-2062BA88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AB302-F4D4-4816-AEA4-400D5BFD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CC70C-1699-497C-BA06-AC741C109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E5F26-B820-474C-9BB7-ED47B216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AEAC-9D3A-408B-9BFF-A3F074CF3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A988-F661-439A-ACE1-9F84C908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5010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设立管理咨询企业公司可行性研究报告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本报告旨在分析设立管理咨询企业公司的可行性，包括市场需求、竞争态势、公司定位、运营模式和财务预测等方面，为投资者提供决策依据。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快速发展和市场竞争的加剧，企业对管理咨询的需求不断增加。管理咨询公司作为专业的服务机构，能够为企业提供战略规划、组织优化、流程再造、人力资源管理等方面的专业服务，帮助企业提升竞争力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明确公司的目标客户群体、服务领域和核心竞争力，制定差异化的发展战略。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对公司的收入、成本、利润等关键财务指标进行预测和分析，评估公司的盈利能力和投资回报。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探讨公司的组织结构、人力资源、项目管理、知识管理等方面的运营模式，确保公司高效运转。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对管理咨询市场的规模、增长趋势、客户需求、竞争态势等进行深入研究和分析。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企业为了提高运营效率，降低成本，对业务流程优化有着强烈的需求，而管理咨询公司能够为其提供专业的建议和解决方案。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业务流程优化需求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随着市场竞争的加剧，企业对于制定和执行战略规划的需求日益迫切，需要专业的咨询公司为其提供定制化解决方案。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企业战略规划需求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企业内部组织变革、人力资源管理等问题日益突出，需要专业的咨询机构提供指导和支持。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组织变革与人力资源管理需求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国内大型咨询公司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如和君咨询、正略咨询等，在本土市场具有较强的品牌影响力和资源优势，但可能存在创新不足的问题。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中小型咨询公司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数量众多，服务灵活，但可能缺乏足够的行业经验和专业能力。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国际知名咨询公司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如麦肯锡、波士顿咨询等，具有全球视野和丰富的行业经验，但收费较高，且可能存在文化差异。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随着大数据、人工智能等技术的发展，管理咨询行业将更加注重数字化与智能化的应用，提高服务效率和质量。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企业客户对于管理咨询服务的专业化和定制化要求越来越高，需要咨询机构具备深厚的行业经验和创新能力。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专业化与定制化趋势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未来管理咨询行业将更加注重跨界融合，与其他行业如金融、科技等进行深度合作，为客户提供更加全面的解决方案。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专注于提供某一领域或行业的专业咨询服务，如战略管理、人力资源管理、市场营销等。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提供全面的管理咨询服务，包括战略、组织、运营、市场等多个方面。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强调创新思维和方法，致力于为客户提供创新性的解决方案。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深入了解行业趋势、市场需求、竞争格局等因素，为制定战略提供基础数据。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根据公司定位和资源能力，制定短期和长期的发展目标。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明确发展目标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设计可行的实施计划和时间表，明确所需的资源投入和预期的回报。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制定实施路径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组建一支具备专业知识和丰富经验的团队，包括咨询顾问、项目经理、行业专家等。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优秀的团队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提供高质量、高效率的咨询服务，满足客户的期望和需求。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建立和维护良好的客户关系，包括与客户的沟通、合作和信任等方面。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不断追求创新，探索新的方法和技术，提高服务水平和竞争力。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持续的创新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组织架构与人力资源计划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总部职能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负责公司战略规划、财务管理、品牌管理等核心职能，并设置相应的部门。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咨询业务部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按照业务领域划分，如战略咨询、人力资源咨询、市场营销咨询等，每个部门下设项目经理和咨询顾问团队。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负责客户关系管理、项目合同管理等，确保客户需求得到及时响应和满足。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负责知识库建设、案例研究、行业分析等，为咨询业务提供智力支持。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总经理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咨询顾问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客户服务专员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关键岗位描述与招聘计划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负责咨询项目的整体规划和实施，协调资源，确保项目按时按质完成，具备项目管理经验和团队协作能力。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为客户提供专业咨询服务，解决客户问题，具备专业知识和良好的沟通技巧。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负责与客户保持联系，了解客户需求，提供个性化服务，具备良好的服务意识和沟通能力。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负责全面领导公司，制定公司发展战略和业务计划，具备丰富的管理经验和战略眼光。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为新员工提供公司文化、规章制度、业务流程等方面的培训，使其尽快融入公司。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员工发展规划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针对员工不同岗位和职业发展需求，提供专业技能培训、领导力培训等，提高员工综合素质。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鼓励员工参加行业研讨会、专业认证课程等外部培训，拓宽视野，提升专业水平。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制定员工职业发展规划，设立明确的晋升通道和激励机制，激发员工潜力，实现公司与员工共同发展。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https://d.book118.com/386205010053010035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2024-09-05T01:00:50.198</cp:lastPrinted>
  <dcterms:created xsi:type="dcterms:W3CDTF">2024-09-04T17:00:50Z</dcterms:created>
  <dcterms:modified xsi:type="dcterms:W3CDTF">2024-09-04T17:00:52Z</dcterms:modified>
</cp:coreProperties>
</file>