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7AB26-6CDF-4A8A-8AD2-20D96FAD9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0633B-DE05-4A2D-A206-7DB998E7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E5D79-AA2A-467C-9C48-24D81AA5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6B6AD-22E2-4456-A7EF-81F09418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0A695-BAF0-4229-9A6B-E51174A87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BB8FC9-8F48-42DA-BBC1-3301F3E94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5FE315-B07C-4797-BF8B-EB8AB937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953E7-EF4F-4F33-BEE9-DFF520066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383A3-257E-483D-AB4E-9E060952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125E5-5261-4125-8A2D-06AD5270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3B584-0A78-46FA-B582-DE08153D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5042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云开发技术应用钻石问题与新式类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新式类在云开发中的应用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云开发技术是指基于云计算平台，利用云计算的资源和服务，进行应用程序的开发、部署和管理的一种技术。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云开发技术具有弹性可扩展、高可用性、数据安全可靠等特点，能够提供高效、灵活、可靠的开发环境和服务。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随着云计算技术的兴起，云开发技术逐渐受到关注和应用，初步形成了云开发技术的概念和框架。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随着云计算技术的不断发展和完善，云开发技术也得到了迅速的发展，出现了许多成熟的云开发平台和服务。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目前，云开发技术已经进入了成熟阶段，被广泛应用于各种应用程序的开发和部署中。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云开发技术可以用于开发各种互联网应用程序，如Web应用程序、移动应用程序等。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云开发技术也可以用于开发企业应用程序，如ERP、CRM等。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云开发技术还可以用于开发物联网应用程序，如智能家居、智能农业等。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云开发技术可以用于开发各种在线游戏，如网络游戏、手机游戏等。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云开发技术的应用场景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钻石问题解析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https://d.book118.com/386205042021010035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2024-09-04T17:38:30.261</cp:lastPrinted>
  <dcterms:created xsi:type="dcterms:W3CDTF">2024-09-04T09:38:30Z</dcterms:created>
  <dcterms:modified xsi:type="dcterms:W3CDTF">2024-09-04T09:38:32Z</dcterms:modified>
</cp:coreProperties>
</file>