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5D2928-B2F2-412E-AF17-5E325783CA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32EB78-AF39-4378-BA2A-6A03F3C6E1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BA2CE2-ABCF-4232-8E1C-0DA6AD0E65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4A113A-2A89-490B-A1E6-BFB4370844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9F9312-5D83-43AE-A352-1D30E06CEA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7960C79-CFC7-4B33-9ECE-B7155EE6B5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372AD9-1237-4179-A2EE-175CD32DB9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D9E8E1-FF1D-4D2D-929D-7E04900AC4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63BECC-BA7E-4046-A500-16A8BC23A1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7CDB1C-1CE0-4B82-A7D3-8F1CEF580C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8471F6-A56D-42CE-A18F-32155B5819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6.jpeg" /><Relationship Id="rId4" Type="http://schemas.openxmlformats.org/officeDocument/2006/relationships/image" Target="../media/image27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6205132102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设备清洁与消毒操作流程的管理与优化策略的实际应用与案例分享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设备清洁与消毒操作流程概述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管理策略制定与实施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优化策略探讨与实践经验分享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实际应用案例分析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效果评估与持续改进计划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设备清洁与消毒操作流程概述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设备清洁与消毒是防止微生物污染、确保产品质量的重要手段。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保障产品质量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符合法规要求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通过定期清洁和消毒设备，可以减少生产过程中的故障和停机时间，提高生产效率。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设备清洁与消毒是满足相关卫生法规和行业标准的基本要求，有助于企业合规经营。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设备清洁与消毒的重要性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准备工作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清洁步骤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消毒步骤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检查与验证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操作流程简介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包括收集设备信息、准备清洁工具和消毒剂等。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使用合适的消毒剂对设备进行消毒处理，确保消毒时间和浓度符合要求。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按照规定的程序和方法对设备进行清洁，包括拆卸、刷洗、冲洗等环节。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检查设备清洁与消毒的效果，并进行必要的验证和记录。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清洁不彻底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消毒剂选择不当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操作不规范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验证难度大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常见问题及挑战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3709" b="1370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7759" r="1775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由于设备结构复杂或清洁方法不当，导致设备清洁不彻底，仍有残留物或微生物存在。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消毒剂种类繁多，选择不当可能导致设备腐蚀或消毒效果不佳。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操作人员未按照规定的流程和方法进行操作，导致清洁与消毒效果不稳定。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设备清洁与消毒效果的验证方法有限，难以全面评估清洁与消毒的效果。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管理策略制定与实施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792" r="1479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明确清洁与消毒的对象、频率、方法和步骤，确保操作规范化和标准化。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针对不同设备和区域，制定特定的清洁与消毒方案，以满足不同需求。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制定应急处理预案，应对突发情况下的清洁与消毒需求。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制定清洁与消毒标准操作程序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对团队成员进行专业培训，提高其清洁与消毒技能和知识水平。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定期组织团队成员进行经验分享和技术交流，促进团队整体水平的提升。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25" r="952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成立专门的清洁与消毒团队，负责设备的日常清洁、定期消毒和应急处理工作。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设立专门负责团队及培训机制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制定定期检查计划，对清洁与消毒工作进行全面检查，确保各项措施得到有效执行。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建立评估机制，对清洁与消毒效果进行评估，及时发现问题并进行改进。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搭建反馈平台，鼓励员工积极反馈清洁与消毒工作中存在的问题和建议，促进管理策略的持续优化。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4032" r="4032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定期检查、评估及反馈机制建立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优化策略探讨与实践经验分享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例如使用高压清洗机、超声波清洗机等，可以快速高效地清洗设备表面和内部的污垢。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自动化清洗设备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例如使用紫外线消毒机器人、臭氧消毒机等，可以实现无死角、高效率的消毒效果。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自动化消毒设备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例如使用ATP荧光检测仪等，可以快速检测设备表面的清洁度和消毒效果，提高操作准确性和效率。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自动化检测设备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引入自动化设备提高操作效率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7740" b="2774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使用环保型清洁剂降低环境影响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选择生物降解型清洁剂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这类清洁剂能够在自然环境中被微生物分解，降低对环境的污染。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使用低泡型清洁剂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低泡型清洁剂能够减少清洗过程中产生的泡沫，从而减少对水资源的浪费。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控制清洁剂用量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通过合理配比、减小加药量等方式，实现清洁剂的节约使用，同时保证清洗效果。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https://d.book118.com/386205132102010051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2024-09-17T03:25:27.400</cp:lastPrinted>
  <dcterms:created xsi:type="dcterms:W3CDTF">2024-09-16T19:25:27Z</dcterms:created>
  <dcterms:modified xsi:type="dcterms:W3CDTF">2024-09-16T19:25:29Z</dcterms:modified>
</cp:coreProperties>
</file>