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4A2134-E124-4A99-9003-D7F0CE076C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FFC461-D195-44C3-9836-340DA4196F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E81111-B098-403C-8367-2B0D6DF2AD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0865DF-19A3-46BB-B2CB-8800D4B23E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E8DCDA-766D-4BBF-AA39-98F990B4A2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7AFA76-56C6-40F8-9E81-77EC01CD76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32E507-9A25-4A78-87A6-ACFC982DFD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3413F3-884A-47B7-9A30-CB1FB9DB8B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A11691-0B02-4F56-851C-550FEBE304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2231F2-226B-4EB6-AF67-393CC3FB86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014F52-9E43-495B-A7DE-271EDFE667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210144234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建设中国特色社会主义理论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建设中国特色社会主义理论概述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社会主义初级阶段理论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中国特色社会主义道路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中国特色社会主义理论体系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全面建设社会主义现代化国家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建设中国特色社会主义理论概述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767" b="47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中国特色社会主义理论是在马克思主义指导下，结合中国实际国情，经过长期的实践和探索形成的。</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中国特色社会主义理论随着时代的发展不断丰富和完善，与时俱进，指导中国不断向前发展。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理论的形成与发展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理论的发展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理论的形成</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政治建设</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坚持中国特色社会主义政治发展道路，推进政治体制改革，加强民主法制建设。</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社会建设</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坚持以人民为中心的发展思想，加强社会治理体系建设，促进社会公平正义。</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文化建设</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弘扬中华优秀传统文化，发展社会主义先进文化，提高国家文化软实力。</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经济建设</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强调以经济建设为中心，建立社会主义市场经济体制，推动经济高质量发展。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理论的主要内容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中国特色社会主义理论为中国的发展提供了科学的指导思想和行动纲领，推动了中国经济的快速发展和社会进步。</a:t>
            </a:r>
          </a:p>
        </p:txBody>
      </p:sp>
      <p:pic>
        <p:nvPicPr>
          <p:cNvPr id="6" name="Picture 6"/>
          <p:cNvPicPr>
            <a:picLocks noChangeAspect="1"/>
          </p:cNvPicPr>
          <p:nvPr/>
        </p:nvPicPr>
        <p:blipFill>
          <a:blip r:embed="rId2"/>
          <a:srcRect l="17125" r="17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指导实践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中国特色社会主义理论鼓励理论创新和实践创新，为中国特色社会主义事业注入了强大的动力和活力。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推动创新</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中国特色社会主义理论具有前瞻性和引领性，为中国未来的发展指明了方向，具有重要的战略意义。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引领未来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理论的意义与价值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社会主义初级阶段理论</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6708" r="6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受制于国际环境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社会主义初级阶段的发展受到国际政治、经济环境的制约，需要积极参与国际竞争与合作。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经济不发达</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生产力水平相对较低，经济发展水平不高，社会财富积累不足。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社会主义制度不完善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社会主义制度还需要在实践中不断发展完善，政治、文化等方面也需要进一步改革。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社会主义初级阶段的基本特征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社会主义初级阶段的主要矛盾</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城乡、区域之间的发展差距较大，需要加强统筹协调，推进城乡、区域一体化发展。</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城乡、区域发展不平衡的矛盾</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这是社会主义初级阶段的主要矛盾，也是中国社会发展的根本动力。</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人民日益增长的物质文化需要与落后的社会生产之间的矛盾</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随着经济的快速发展，资源环境问题日益突出，成为制约经济发展的重要因素。</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经济发展与资源环境之间的矛盾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加强社会主义制度建设</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不断完善社会主义制度，推进政治、文化等方面的改革，提高国家治理体系和治理能力现代化水平。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推进全面可持续发展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坚持绿色发展理念，加强生态文明建设，推动经济、社会、环境协调发展。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解放和发展生产力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通过改革创新，解放和发展生产力，提高经济发展水平，增强国家综合实力。</a:t>
            </a:r>
          </a:p>
        </p:txBody>
      </p:sp>
      <p:pic>
        <p:nvPicPr>
          <p:cNvPr id="10" name="Picture 10"/>
          <p:cNvPicPr>
            <a:picLocks noChangeAspect="1"/>
          </p:cNvPicPr>
          <p:nvPr/>
        </p:nvPicPr>
        <p:blipFill>
          <a:blip r:embed="rId2"/>
          <a:srcRect l="12458" r="1245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社会主义初级阶段的根本任务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中国特色社会主义道路</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https://d.book118.com/386210144234010045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2024-09-14T22:31:12.690</cp:lastPrinted>
  <dcterms:created xsi:type="dcterms:W3CDTF">2024-09-14T14:31:12Z</dcterms:created>
  <dcterms:modified xsi:type="dcterms:W3CDTF">2024-09-14T14:31:14Z</dcterms:modified>
</cp:coreProperties>
</file>